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802.11-13/0726r2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ekwak@sbcglobal.net" TargetMode="External"/><Relationship Id="rId2" Type="http://schemas.openxmlformats.org/officeDocument/2006/relationships/hyperlink" Target="mailto:bin.chen@huawei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joseph.levy@interdigita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oseph.levy@interdigital.com" TargetMode="External"/><Relationship Id="rId2" Type="http://schemas.openxmlformats.org/officeDocument/2006/relationships/hyperlink" Target="mailto:joekwak@sbcglobal.ne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bin.chen@huawei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P802.11af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2013-07-08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434897"/>
              </p:ext>
            </p:extLst>
          </p:nvPr>
        </p:nvGraphicFramePr>
        <p:xfrm>
          <a:off x="527050" y="2614613"/>
          <a:ext cx="8018463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Document" r:id="rId4" imgW="8245941" imgH="3004541" progId="Word.Document.8">
                  <p:embed/>
                </p:oleObj>
              </mc:Choice>
              <mc:Fallback>
                <p:oleObj name="Document" r:id="rId4" imgW="8245941" imgH="300454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614613"/>
                        <a:ext cx="8018463" cy="290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P802.11af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17 July 2013.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</a:t>
            </a:r>
            <a:r>
              <a:rPr lang="en-GB" dirty="0" smtClean="0">
                <a:ea typeface="ＭＳ Ｐゴシック" pitchFamily="34" charset="-128"/>
              </a:rPr>
              <a:t>107 yes</a:t>
            </a:r>
            <a:r>
              <a:rPr lang="en-GB" dirty="0" smtClean="0">
                <a:ea typeface="ＭＳ Ｐゴシック" pitchFamily="34" charset="-128"/>
              </a:rPr>
              <a:t>, </a:t>
            </a:r>
            <a:r>
              <a:rPr lang="en-GB" dirty="0" smtClean="0">
                <a:ea typeface="ＭＳ Ｐゴシック" pitchFamily="34" charset="-128"/>
              </a:rPr>
              <a:t>0 </a:t>
            </a:r>
            <a:r>
              <a:rPr lang="en-GB" dirty="0" smtClean="0">
                <a:ea typeface="ＭＳ Ｐゴシック" pitchFamily="34" charset="-128"/>
              </a:rPr>
              <a:t>no , </a:t>
            </a:r>
            <a:r>
              <a:rPr lang="en-GB" dirty="0" smtClean="0">
                <a:ea typeface="ＭＳ Ｐゴシック" pitchFamily="34" charset="-128"/>
              </a:rPr>
              <a:t>1 </a:t>
            </a:r>
            <a:r>
              <a:rPr lang="en-GB" dirty="0" smtClean="0">
                <a:ea typeface="ＭＳ Ｐゴシック" pitchFamily="34" charset="-128"/>
              </a:rPr>
              <a:t>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P802.11af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90550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66800"/>
                <a:gridCol w="792088"/>
                <a:gridCol w="2351112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2012-08-19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P802.11af_D2.0.pdf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2013-02-08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P802.11af_D3.0.pdf first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2013-04-17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P802.11af_D4.0.pdf second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2013-06-14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P802.11af_D5.0.pdf third 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LB196 Post Ballot vote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P802.11af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05685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2011-02-24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2012-08-19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2013-02-08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2013-04-17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2013-06-14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79576"/>
              </p:ext>
            </p:extLst>
          </p:nvPr>
        </p:nvGraphicFramePr>
        <p:xfrm>
          <a:off x="1115616" y="2492896"/>
          <a:ext cx="7056784" cy="24411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76264"/>
                <a:gridCol w="936104"/>
                <a:gridCol w="936104"/>
                <a:gridCol w="936104"/>
                <a:gridCol w="936104"/>
                <a:gridCol w="936104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LB189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2"/>
                        </a:rPr>
                        <a:t>bin.chen@huawei.com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3"/>
                        </a:rPr>
                        <a:t>joekwak@sbcglobal.net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4"/>
                        </a:rPr>
                        <a:t>joseph.levy@interdigital.com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8387"/>
              </p:ext>
            </p:extLst>
          </p:nvPr>
        </p:nvGraphicFramePr>
        <p:xfrm>
          <a:off x="1259633" y="2406928"/>
          <a:ext cx="6624738" cy="2106828"/>
        </p:xfrm>
        <a:graphic>
          <a:graphicData uri="http://schemas.openxmlformats.org/drawingml/2006/table">
            <a:tbl>
              <a:tblPr/>
              <a:tblGrid>
                <a:gridCol w="2376264"/>
                <a:gridCol w="571911"/>
                <a:gridCol w="934719"/>
                <a:gridCol w="872405"/>
                <a:gridCol w="872405"/>
                <a:gridCol w="997034"/>
              </a:tblGrid>
              <a:tr h="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General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2"/>
                        </a:rPr>
                        <a:t>joekwak@sbcglobal.net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3"/>
                        </a:rPr>
                        <a:t>joseph.levy@interdigital.com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4"/>
                        </a:rPr>
                        <a:t>bin.chen@huawei.com</a:t>
                      </a:r>
                      <a:endParaRPr lang="en-US" sz="14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91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CA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169065"/>
              </p:ext>
            </p:extLst>
          </p:nvPr>
        </p:nvGraphicFramePr>
        <p:xfrm>
          <a:off x="5554960" y="2636912"/>
          <a:ext cx="961256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4960" y="2636912"/>
                        <a:ext cx="961256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88915"/>
              </p:ext>
            </p:extLst>
          </p:nvPr>
        </p:nvGraphicFramePr>
        <p:xfrm>
          <a:off x="5601816" y="44576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Acrobat Document" showAsIcon="1" r:id="rId5" imgW="914400" imgH="771480" progId="AcroExch.Document.7">
                  <p:embed/>
                </p:oleObj>
              </mc:Choice>
              <mc:Fallback>
                <p:oleObj name="Acrobat Document" showAsIcon="1" r:id="rId5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01816" y="44576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TGaf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694575"/>
              </p:ext>
            </p:extLst>
          </p:nvPr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3958208"/>
                <a:gridCol w="2217167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TGaf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17-July-13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1-Aug-13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xx-Aug-13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xx-Jan-14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xx-Jan-14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xx-Feb-14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xx-Feb-14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Jan-14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Feb-14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Rich Kennedy (BlackBerry)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6941</TotalTime>
  <Words>571</Words>
  <Application>Microsoft Office PowerPoint</Application>
  <PresentationFormat>On-screen Show (4:3)</PresentationFormat>
  <Paragraphs>239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Worksheet</vt:lpstr>
      <vt:lpstr>Adobe Acrobat Document</vt:lpstr>
      <vt:lpstr>P802.11af Report to EC on Conditional Approval to go to Sponsor Ballot </vt:lpstr>
      <vt:lpstr>Introduction</vt:lpstr>
      <vt:lpstr>802.11 WG Letter Ballot Results – P802.11af</vt:lpstr>
      <vt:lpstr>802.11 WG Letter Ballot Comments – P802.11af</vt:lpstr>
      <vt:lpstr>Unsatisfied Technical comments by commenter</vt:lpstr>
      <vt:lpstr>Unsatisfied Technical Comments – Topics</vt:lpstr>
      <vt:lpstr>Unsatisfied comments</vt:lpstr>
      <vt:lpstr>TGaf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Windows User</cp:lastModifiedBy>
  <cp:revision>119</cp:revision>
  <cp:lastPrinted>1998-02-10T13:28:06Z</cp:lastPrinted>
  <dcterms:created xsi:type="dcterms:W3CDTF">2013-03-03T00:01:21Z</dcterms:created>
  <dcterms:modified xsi:type="dcterms:W3CDTF">2013-07-18T08:38:59Z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