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272" r:id="rId4"/>
    <p:sldId id="273" r:id="rId5"/>
    <p:sldId id="275" r:id="rId6"/>
    <p:sldId id="274" r:id="rId7"/>
    <p:sldId id="278" r:id="rId8"/>
    <p:sldId id="279" r:id="rId9"/>
    <p:sldId id="270" r:id="rId10"/>
  </p:sldIdLst>
  <p:sldSz cx="9144000" cy="6858000" type="screen4x3"/>
  <p:notesSz cx="6934200" cy="9280525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840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80" y="-90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 smtClean="0"/>
              <a:t>doc.: IEEE 802.11-13/xxxxr0</a:t>
            </a:r>
            <a:endParaRPr lang="en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CA"/>
              <a:t>Page </a:t>
            </a:r>
            <a:fld id="{5ABED640-AF00-4474-88F0-00B969F96BCC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CA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87547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 smtClean="0"/>
              <a:t>doc.: IEEE 802.11-13/xxxxr0</a:t>
            </a:r>
            <a:endParaRPr lang="en-CA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Page </a:t>
            </a:r>
            <a:fld id="{90457F90-05FA-43B5-BE98-57963B7D9E4D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279994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 smtClean="0"/>
              <a:t>doc.: IEEE 802.11-13/xxxxr0</a:t>
            </a:r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9F8C511B-4062-4BE9-8C69-4D49828CE8AF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 smtClean="0"/>
              <a:t>doc.: IEEE 802.11-13/xxxxr0</a:t>
            </a:r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348358D5-160B-4D19-957C-E2D1CB7326B0}" type="slidenum">
              <a:rPr lang="en-CA"/>
              <a:pPr/>
              <a:t>2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802.11-13/xxxxr0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B0C8945-2C7D-46F8-9D9E-9F18E8A00FF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AA4EA19-1B81-4109-8335-3360630218F8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ED9B002-A3BF-42AB-9ED0-5B589A0BA3E6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4F92BD4B-6AF1-46AB-9E39-ADBC3F18279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347168F-FA94-405B-BD09-8B00E069501A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AE5BF04-57D6-4B7E-88C3-0A2128F44D8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71866CA-710D-4EC9-86C4-6811179DE46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4DB4A89-15C8-4E45-B125-5017FF6EA3A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EA3E438-5D3D-4ED6-91E9-4156EBC8260E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28D39A3B-6D8F-4B83-A618-B4063997B94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CD868FF-2929-4B0B-8626-CB41982B8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29008660-6A77-4F8A-B0A4-0FEB7B5991A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802.11-13/0726r1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joekwak@sbcglobal.net" TargetMode="External"/><Relationship Id="rId2" Type="http://schemas.openxmlformats.org/officeDocument/2006/relationships/hyperlink" Target="mailto:bin.chen@huawei.com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joseph.levy@interdigital.co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joseph.levy@interdigital.com" TargetMode="External"/><Relationship Id="rId2" Type="http://schemas.openxmlformats.org/officeDocument/2006/relationships/hyperlink" Target="mailto:joekwak@sbcglobal.net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bin.chen@huawei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238485AB-6CB7-4626-9233-B1CFFA7D6238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2040"/>
            <a:ext cx="7772400" cy="1066800"/>
          </a:xfrm>
          <a:noFill/>
          <a:ln/>
        </p:spPr>
        <p:txBody>
          <a:bodyPr/>
          <a:lstStyle/>
          <a:p>
            <a:pPr lvl="0"/>
            <a:r>
              <a:rPr lang="en-US" dirty="0" smtClean="0"/>
              <a:t>P802.11af </a:t>
            </a:r>
            <a:r>
              <a:rPr lang="en-US" dirty="0"/>
              <a:t>Report to EC on </a:t>
            </a:r>
            <a:r>
              <a:rPr lang="en-US" dirty="0" smtClean="0"/>
              <a:t>Conditional Approval </a:t>
            </a:r>
            <a:r>
              <a:rPr lang="en-US" dirty="0"/>
              <a:t>to go to Sponsor Ballot</a:t>
            </a:r>
            <a:br>
              <a:rPr lang="en-US" dirty="0"/>
            </a:b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386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2013-07-08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3434897"/>
              </p:ext>
            </p:extLst>
          </p:nvPr>
        </p:nvGraphicFramePr>
        <p:xfrm>
          <a:off x="527050" y="2614613"/>
          <a:ext cx="8018463" cy="290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7" name="Document" r:id="rId4" imgW="8245941" imgH="3004541" progId="Word.Document.8">
                  <p:embed/>
                </p:oleObj>
              </mc:Choice>
              <mc:Fallback>
                <p:oleObj name="Document" r:id="rId4" imgW="8245941" imgH="3004541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2614613"/>
                        <a:ext cx="8018463" cy="2906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11189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90EAF1B9-E8B2-45F5-A0BA-741F10AEC3FD}" type="slidenum">
              <a:rPr lang="en-CA"/>
              <a:pPr/>
              <a:t>2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Introduction</a:t>
            </a:r>
            <a:endParaRPr lang="en-CA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conditional approval to send IEEE P802.11af Draft 5.0 to Sponsor Ballot.</a:t>
            </a:r>
          </a:p>
          <a:p>
            <a:r>
              <a:rPr lang="en-GB" dirty="0" smtClean="0">
                <a:ea typeface="ＭＳ Ｐゴシック" pitchFamily="34" charset="-128"/>
              </a:rPr>
              <a:t>This document was approved during the plenary session of the 802.11 working group on 17 July 2013.</a:t>
            </a:r>
          </a:p>
          <a:p>
            <a:pPr lvl="1"/>
            <a:r>
              <a:rPr lang="en-GB" dirty="0" smtClean="0">
                <a:ea typeface="ＭＳ Ｐゴシック" pitchFamily="34" charset="-128"/>
              </a:rPr>
              <a:t>Passed in the Working Group  xx yes, x no , x abstain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802.11 WG Letter Ballot Results – P802.11af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3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490550"/>
              </p:ext>
            </p:extLst>
          </p:nvPr>
        </p:nvGraphicFramePr>
        <p:xfrm>
          <a:off x="304800" y="1905001"/>
          <a:ext cx="8534400" cy="371193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66800"/>
                <a:gridCol w="792088"/>
                <a:gridCol w="2351112"/>
                <a:gridCol w="1219200"/>
                <a:gridCol w="533400"/>
                <a:gridCol w="533400"/>
                <a:gridCol w="381000"/>
                <a:gridCol w="381000"/>
                <a:gridCol w="381000"/>
                <a:gridCol w="533400"/>
                <a:gridCol w="381000"/>
                <a:gridCol w="3810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2012-08-19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Draft P802.11af_D2.0.pdf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79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2013-02-08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Draft P802.11af_D3.0.pdf first recirculation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2013-04-17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Draft P802.11af_D4.0.pdf second recirculation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92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2013-06-14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Draft P802.11af_D5.0.pdf third recirculation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94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196.1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LB196 Post Ballot vote changes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99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802.11 WG Letter Ballot Comments – P802.11af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4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605685"/>
              </p:ext>
            </p:extLst>
          </p:nvPr>
        </p:nvGraphicFramePr>
        <p:xfrm>
          <a:off x="762000" y="1905000"/>
          <a:ext cx="7162800" cy="371193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59691"/>
                <a:gridCol w="1266152"/>
                <a:gridCol w="3400521"/>
                <a:gridCol w="1736436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2011-02-24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TGaf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1.0</a:t>
                      </a:r>
                    </a:p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1304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2012-08-19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TGaf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2.0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998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2013-02-08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TGaf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166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2013-04-17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TGaf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2013-06-14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TGaf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Technical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479576"/>
              </p:ext>
            </p:extLst>
          </p:nvPr>
        </p:nvGraphicFramePr>
        <p:xfrm>
          <a:off x="1115616" y="2492896"/>
          <a:ext cx="7056784" cy="244113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376264"/>
                <a:gridCol w="936104"/>
                <a:gridCol w="936104"/>
                <a:gridCol w="936104"/>
                <a:gridCol w="936104"/>
                <a:gridCol w="936104"/>
              </a:tblGrid>
              <a:tr h="446641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LB189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LB192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LB195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LB196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324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  <a:hlinkClick r:id="rId2"/>
                        </a:rPr>
                        <a:t>bin.chen@huawei.com</a:t>
                      </a:r>
                      <a:endParaRPr lang="en-U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  <a:hlinkClick r:id="rId3"/>
                        </a:rPr>
                        <a:t>joekwak@sbcglobal.net</a:t>
                      </a:r>
                      <a:endParaRPr lang="en-U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16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22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  <a:hlinkClick r:id="rId4"/>
                        </a:rPr>
                        <a:t>joseph.levy@interdigital.com</a:t>
                      </a:r>
                      <a:endParaRPr lang="en-U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12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CA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12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20</a:t>
                      </a: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35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568952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Technical Comments – Topics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8387"/>
              </p:ext>
            </p:extLst>
          </p:nvPr>
        </p:nvGraphicFramePr>
        <p:xfrm>
          <a:off x="1259633" y="2406928"/>
          <a:ext cx="6624738" cy="2106828"/>
        </p:xfrm>
        <a:graphic>
          <a:graphicData uri="http://schemas.openxmlformats.org/drawingml/2006/table">
            <a:tbl>
              <a:tblPr/>
              <a:tblGrid>
                <a:gridCol w="2376264"/>
                <a:gridCol w="571911"/>
                <a:gridCol w="934719"/>
                <a:gridCol w="872405"/>
                <a:gridCol w="872405"/>
                <a:gridCol w="997034"/>
              </a:tblGrid>
              <a:tr h="0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Topic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PHY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MAC (frame formats)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MAC (Others)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General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7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  <a:hlinkClick r:id="rId2"/>
                        </a:rPr>
                        <a:t>joekwak@sbcglobal.net</a:t>
                      </a:r>
                      <a:endParaRPr lang="en-U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1489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  <a:hlinkClick r:id="rId3"/>
                        </a:rPr>
                        <a:t>joseph.levy@interdigital.com</a:t>
                      </a:r>
                      <a:endParaRPr lang="en-U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915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sng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  <a:hlinkClick r:id="rId4"/>
                        </a:rPr>
                        <a:t>bin.chen@huawei.com</a:t>
                      </a:r>
                      <a:endParaRPr lang="en-US" sz="14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915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915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Total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CA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pitchFamily="34" charset="-128"/>
              </a:rPr>
              <a:t>A copy of this same data presented using </a:t>
            </a:r>
            <a:r>
              <a:rPr lang="en-GB" sz="1800" dirty="0" err="1" smtClean="0">
                <a:ea typeface="ＭＳ Ｐゴシック" pitchFamily="34" charset="-128"/>
              </a:rPr>
              <a:t>MyBallot</a:t>
            </a:r>
            <a:r>
              <a:rPr lang="en-GB" sz="1800" dirty="0" smtClean="0">
                <a:ea typeface="ＭＳ Ｐゴシック" pitchFamily="34" charset="-128"/>
              </a:rPr>
              <a:t> access database report format is attached.  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Double click on the icon to the right to open this.</a:t>
            </a: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TGaf</a:t>
            </a:r>
            <a:r>
              <a:rPr lang="en-CA" dirty="0" smtClean="0"/>
              <a:t> Timeline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4F92BD4B-6AF1-46AB-9E39-ADBC3F182791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7" name="Group 1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9332265"/>
              </p:ext>
            </p:extLst>
          </p:nvPr>
        </p:nvGraphicFramePr>
        <p:xfrm>
          <a:off x="685800" y="1905000"/>
          <a:ext cx="8010525" cy="4114800"/>
        </p:xfrm>
        <a:graphic>
          <a:graphicData uri="http://schemas.openxmlformats.org/drawingml/2006/table">
            <a:tbl>
              <a:tblPr/>
              <a:tblGrid>
                <a:gridCol w="3958208"/>
                <a:gridCol w="2217167"/>
                <a:gridCol w="18351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Open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Close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Fourth recirculation (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TGaf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D5.0)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xx-Sept-13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xx-Sept-13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Second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xx-Oct-13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xx-Oct-13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Third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xx-Nov-13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xx-Nov-13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Fourth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xx-Jan-14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xx-Jan-14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Fifth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xx-Feb-14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xx-Feb-14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 to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Jan-14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to SB Feb-14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2815944B-6DD9-43DC-AC34-03A77311A80C}" type="slidenum">
              <a:rPr lang="en-CA"/>
              <a:pPr/>
              <a:t>9</a:t>
            </a:fld>
            <a:endParaRPr lang="en-CA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5090</TotalTime>
  <Words>569</Words>
  <Application>Microsoft Office PowerPoint</Application>
  <PresentationFormat>On-screen Show (4:3)</PresentationFormat>
  <Paragraphs>237</Paragraphs>
  <Slides>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P802.11af Report to EC on Conditional Approval to go to Sponsor Ballot </vt:lpstr>
      <vt:lpstr>Introduction</vt:lpstr>
      <vt:lpstr>802.11 WG Letter Ballot Results – P802.11af</vt:lpstr>
      <vt:lpstr>802.11 WG Letter Ballot Comments – P802.11af</vt:lpstr>
      <vt:lpstr>Unsatisfied Technical comments by commenter</vt:lpstr>
      <vt:lpstr>Unsatisfied Technical Comments – Topics</vt:lpstr>
      <vt:lpstr>Unsatisfied comments</vt:lpstr>
      <vt:lpstr>TGaf Timeline</vt:lpstr>
      <vt:lpstr>References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P802.11ac Report to EC on Conditional Approval to go to Sponsor Ballot</dc:title>
  <dc:creator>Osama Aboul-Magd</dc:creator>
  <cp:lastModifiedBy>Windows User</cp:lastModifiedBy>
  <cp:revision>110</cp:revision>
  <cp:lastPrinted>1998-02-10T13:28:06Z</cp:lastPrinted>
  <dcterms:created xsi:type="dcterms:W3CDTF">2013-03-03T00:01:21Z</dcterms:created>
  <dcterms:modified xsi:type="dcterms:W3CDTF">2013-07-15T08:07:17Z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(2)4ELYC3vU5vFVG6v4c54OQgJjQ9vKRDWkqTmdVBT4ZqOYmPDGfmvJ2xJhoryczrfbz23MWmpP_x000d_
gav4FziIzXWcTsH+i651PaSY7ni9cNw9SmEnHCQ4A20WRn/qy3KdjLwyci/Ip42NjkGipGpi_x000d_
hiCkbcNeo52QpTbJgV4cNz4ZfR9nvNQVnw6lA0P007y0wIcKTAlsAjtedMYymdmMcv09TEdq_x000d_
rXHPaQmqlDvz3G1zZn</vt:lpwstr>
  </property>
  <property fmtid="{D5CDD505-2E9C-101B-9397-08002B2CF9AE}" pid="3" name="_ms_pID_7253431">
    <vt:lpwstr>Ih1qztCEIAExJBjLlCzb7Hkwh1kCCJ92yEQ6nA1NiiABzbG4Mkq9Mf_x000d_
2EPmBMXJ5UTJ7UD8xSKIItSEr8VCCpeYijIeqBfWZjYqg2rzNc+d6rLZNgJBdhGQz4nAJgSu_x000d_
QSw=</vt:lpwstr>
  </property>
</Properties>
</file>