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commentAuthors.xml" ContentType="application/vnd.openxmlformats-officedocument.presentationml.commentAuthors+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comments/comment1.xml" ContentType="application/vnd.openxmlformats-officedocument.presentationml.comments+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3"/>
  </p:notesMasterIdLst>
  <p:handoutMasterIdLst>
    <p:handoutMasterId r:id="rId14"/>
  </p:handoutMasterIdLst>
  <p:sldIdLst>
    <p:sldId id="269" r:id="rId2"/>
    <p:sldId id="257" r:id="rId3"/>
    <p:sldId id="296" r:id="rId4"/>
    <p:sldId id="298" r:id="rId5"/>
    <p:sldId id="434" r:id="rId6"/>
    <p:sldId id="272" r:id="rId7"/>
    <p:sldId id="416" r:id="rId8"/>
    <p:sldId id="417" r:id="rId9"/>
    <p:sldId id="418" r:id="rId10"/>
    <p:sldId id="419" r:id="rId11"/>
    <p:sldId id="42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21992" autoAdjust="0"/>
    <p:restoredTop sz="86482" autoAdjust="0"/>
  </p:normalViewPr>
  <p:slideViewPr>
    <p:cSldViewPr showGuides="1">
      <p:cViewPr>
        <p:scale>
          <a:sx n="100" d="100"/>
          <a:sy n="100" d="100"/>
        </p:scale>
        <p:origin x="-1568" y="-840"/>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75" d="100"/>
        <a:sy n="75" d="100"/>
      </p:scale>
      <p:origin x="0" y="0"/>
    </p:cViewPr>
  </p:sorterViewPr>
  <p:notesViewPr>
    <p:cSldViewPr showGuides="1">
      <p:cViewPr varScale="1">
        <p:scale>
          <a:sx n="116" d="100"/>
          <a:sy n="116" d="100"/>
        </p:scale>
        <p:origin x="-3232" y="-11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commentAuthors" Target="commentAuthor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endParaRPr lang="en-US" altLang="ja-JP"/>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endParaRPr lang="en-US" dirty="0"/>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endParaRPr lang="en-US" altLang="ja-JP">
              <a:latin typeface="Times New Roman" pitchFamily="-84" charset="0"/>
              <a:cs typeface="ＭＳ Ｐゴシック" pitchFamily="-84" charset="-128"/>
            </a:endParaRP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endParaRPr lang="en-US" altLang="ja-JP">
              <a:latin typeface="Times New Roman" pitchFamily="-84" charset="0"/>
              <a:cs typeface="ＭＳ Ｐゴシック" pitchFamily="-84" charset="-128"/>
            </a:endParaRP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endParaRPr lang="en-US" altLang="ja-JP" smtClean="0">
              <a:latin typeface="Times New Roman" pitchFamily="-84" charset="0"/>
              <a:cs typeface="ＭＳ Ｐゴシック" pitchFamily="-84" charset="-128"/>
            </a:endParaRPr>
          </a:p>
        </p:txBody>
      </p:sp>
      <p:sp>
        <p:nvSpPr>
          <p:cNvPr id="50181" name="日付プレースホルダ 4"/>
          <p:cNvSpPr>
            <a:spLocks noGrp="1"/>
          </p:cNvSpPr>
          <p:nvPr>
            <p:ph type="dt" sz="quarter" idx="1"/>
          </p:nvPr>
        </p:nvSpPr>
        <p:spPr>
          <a:noFill/>
        </p:spPr>
        <p:txBody>
          <a:bodyPr/>
          <a:lstStyle/>
          <a:p>
            <a:endParaRPr lang="en-US" altLang="ja-JP" smtClean="0">
              <a:latin typeface="Times New Roman" pitchFamily="-84" charset="0"/>
              <a:cs typeface="ＭＳ Ｐゴシック" pitchFamily="-84" charset="-128"/>
            </a:endParaRPr>
          </a:p>
        </p:txBody>
      </p:sp>
      <p:sp>
        <p:nvSpPr>
          <p:cNvPr id="50182" name="フッター プレースホルダ 5"/>
          <p:cNvSpPr>
            <a:spLocks noGrp="1"/>
          </p:cNvSpPr>
          <p:nvPr>
            <p:ph type="ftr" sz="quarter" idx="4"/>
          </p:nvPr>
        </p:nvSpPr>
        <p:spPr>
          <a:noFill/>
        </p:spPr>
        <p:txBody>
          <a:bodyPr/>
          <a:lstStyle/>
          <a:p>
            <a:pPr lvl="4"/>
            <a:endParaRPr lang="en-US" altLang="ja-JP" smtClean="0">
              <a:latin typeface="Times New Roman" pitchFamily="-84" charset="0"/>
              <a:cs typeface="ＭＳ Ｐゴシック" pitchFamily="-84" charset="-128"/>
            </a:endParaRP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6</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endParaRPr lang="en-US" dirty="0"/>
          </a:p>
        </p:txBody>
      </p:sp>
      <p:sp>
        <p:nvSpPr>
          <p:cNvPr id="13316" name="Rectangle 6"/>
          <p:cNvSpPr>
            <a:spLocks noGrp="1" noChangeArrowheads="1"/>
          </p:cNvSpPr>
          <p:nvPr>
            <p:ph type="ftr" sz="quarter" idx="4"/>
          </p:nvPr>
        </p:nvSpPr>
        <p:spPr>
          <a:noFill/>
        </p:spPr>
        <p:txBody>
          <a:bodyPr/>
          <a:lstStyle/>
          <a:p>
            <a:pPr lvl="4"/>
            <a:endParaRPr lang="en-US"/>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10</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ja-JP" smtClean="0"/>
              <a:t>July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Marc Emmelmann (FOKUS)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6807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de-DE" altLang="ja-JP" smtClean="0"/>
              <a:t>July 2013</a:t>
            </a:r>
            <a:endParaRPr lang="en-US" dirty="0"/>
          </a:p>
        </p:txBody>
      </p:sp>
      <p:sp>
        <p:nvSpPr>
          <p:cNvPr id="1029" name="Rectangle 5"/>
          <p:cNvSpPr>
            <a:spLocks noGrp="1" noChangeArrowheads="1"/>
          </p:cNvSpPr>
          <p:nvPr>
            <p:ph type="ftr" sz="quarter" idx="3"/>
          </p:nvPr>
        </p:nvSpPr>
        <p:spPr bwMode="auto">
          <a:xfrm>
            <a:off x="6748887" y="6475413"/>
            <a:ext cx="17950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de-DE" altLang="ja-JP" smtClean="0"/>
              <a:t>Marc Emmelmann (FOKUS)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‹Nr.›</a:t>
            </a:fld>
            <a:endParaRPr lang="en-US" altLang="ja-JP"/>
          </a:p>
        </p:txBody>
      </p:sp>
      <p:sp>
        <p:nvSpPr>
          <p:cNvPr id="1031" name="Rectangle 7"/>
          <p:cNvSpPr>
            <a:spLocks noChangeArrowheads="1"/>
          </p:cNvSpPr>
          <p:nvPr userDrawn="1"/>
        </p:nvSpPr>
        <p:spPr bwMode="auto">
          <a:xfrm>
            <a:off x="5611378" y="332601"/>
            <a:ext cx="283412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802.11-13-</a:t>
            </a:r>
            <a:r>
              <a:rPr lang="en-US" altLang="ja-JP" sz="1800" b="1" dirty="0" smtClean="0"/>
              <a:t>0724r0</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11.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July 2013 Berlin Ad-Hoc Meeting</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5146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2013-</a:t>
            </a:r>
            <a:r>
              <a:rPr lang="en-US" altLang="ja-JP" sz="2000" b="0" dirty="0" smtClean="0">
                <a:ea typeface="ＭＳ Ｐゴシック" pitchFamily="-84" charset="-128"/>
                <a:cs typeface="ＭＳ Ｐゴシック" pitchFamily="-84" charset="-128"/>
              </a:rPr>
              <a:t>07-08</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366125" cy="955676"/>
        </p:xfrm>
        <a:graphic>
          <a:graphicData uri="http://schemas.openxmlformats.org/drawingml/2006/table">
            <a:tbl>
              <a:tblPr/>
              <a:tblGrid>
                <a:gridCol w="1230312"/>
                <a:gridCol w="2092325"/>
                <a:gridCol w="2189163"/>
                <a:gridCol w="1303337"/>
                <a:gridCol w="1550988"/>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Marc Emmelmann</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Fraunhofer </a:t>
                      </a: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Fokus</a:t>
                      </a:r>
                      <a:endParaRPr kumimoji="1" lang="ja-JP" sz="1300" b="0" i="0" u="none" strike="noStrike" cap="none" normalizeH="0" baseline="0" dirty="0" smtClean="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84" charset="0"/>
                          <a:ea typeface="Times New Roman" pitchFamily="-84" charset="0"/>
                          <a:cs typeface="Times New Roman" pitchFamily="-84" charset="0"/>
                        </a:rPr>
                        <a:t>+49 30 3463 7268</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84" charset="0"/>
                          <a:ea typeface="Times New Roman" pitchFamily="-84" charset="0"/>
                          <a:cs typeface="Times New Roman" pitchFamily="-84" charset="0"/>
                        </a:rPr>
                        <a:t>emmelmann@ieee.org</a:t>
                      </a:r>
                      <a:endParaRPr kumimoji="1" lang="ja-JP" sz="1300" b="0"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7171"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10</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8195" name="Footer Placeholder 4"/>
          <p:cNvSpPr>
            <a:spLocks noGrp="1"/>
          </p:cNvSpPr>
          <p:nvPr>
            <p:ph type="ftr" sz="quarter" idx="11"/>
          </p:nvPr>
        </p:nvSpPr>
        <p:spPr>
          <a:noFill/>
        </p:spPr>
        <p:txBody>
          <a:bodyPr/>
          <a:lstStyle/>
          <a:p>
            <a:r>
              <a:rPr lang="de-DE" altLang="ja-JP" smtClean="0"/>
              <a:t>Marc Emmelmann (FOKUS)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July 2013, </a:t>
            </a:r>
            <a:r>
              <a:rPr lang="en-US" altLang="ja-JP" dirty="0" smtClean="0">
                <a:ea typeface="ＭＳ Ｐゴシック" pitchFamily="-84" charset="-128"/>
                <a:cs typeface="ＭＳ Ｐゴシック" pitchFamily="-84" charset="-128"/>
              </a:rPr>
              <a:t> Berlin Ad-Hoc Meeting</a:t>
            </a:r>
          </a:p>
          <a:p>
            <a:pPr algn="ctr">
              <a:buFontTx/>
              <a:buNone/>
            </a:pPr>
            <a:endParaRPr lang="en-US" altLang="ja-JP" dirty="0" smtClean="0">
              <a:ea typeface="ＭＳ Ｐゴシック" pitchFamily="-84" charset="-128"/>
              <a:cs typeface="ＭＳ Ｐゴシック" pitchFamily="-84" charset="-128"/>
            </a:endParaRPr>
          </a:p>
          <a:p>
            <a:pPr algn="ctr">
              <a:buFontTx/>
              <a:buNone/>
            </a:pPr>
            <a:r>
              <a:rPr lang="en-US" altLang="ja-JP" dirty="0" smtClean="0">
                <a:ea typeface="ＭＳ Ｐゴシック" pitchFamily="-84" charset="-128"/>
                <a:cs typeface="ＭＳ Ｐゴシック" pitchFamily="-84" charset="-128"/>
              </a:rPr>
              <a:t>Meeting / Venue information contained in 11-13/641.</a:t>
            </a:r>
            <a:endParaRPr lang="en-US" altLang="ja-JP" dirty="0" smtClean="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4</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4</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smtClean="0">
                <a:ea typeface="ＭＳ Ｐゴシック" pitchFamily="-84" charset="-128"/>
                <a:cs typeface="ＭＳ Ｐゴシック" pitchFamily="-84" charset="-128"/>
              </a:rPr>
              <a:t>Voting </a:t>
            </a:r>
            <a:r>
              <a:rPr lang="en-US" altLang="ja-JP" dirty="0">
                <a:ea typeface="ＭＳ Ｐゴシック" pitchFamily="-84" charset="-128"/>
                <a:cs typeface="ＭＳ Ｐゴシック" pitchFamily="-84" charset="-128"/>
              </a:rPr>
              <a:t>&amp;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smtClean="0">
                <a:ea typeface="ＭＳ Ｐゴシック" pitchFamily="-84" charset="-128"/>
                <a:cs typeface="ＭＳ Ｐゴシック" pitchFamily="-84" charset="-128"/>
              </a:rPr>
              <a:t>We may not </a:t>
            </a:r>
            <a:r>
              <a:rPr lang="en-US" altLang="ja-JP" dirty="0" smtClean="0">
                <a:ea typeface="ＭＳ Ｐゴシック" pitchFamily="-84" charset="-128"/>
                <a:cs typeface="ＭＳ Ｐゴシック" pitchFamily="-84" charset="-128"/>
              </a:rPr>
              <a:t>make any motions.  But we may have straw polls for approving comment resolutions which will then have to be confirmed by a formal motion during the Geneva meeting.</a:t>
            </a:r>
          </a:p>
          <a:p>
            <a:endParaRPr lang="en-US" altLang="ja-JP" dirty="0" smtClean="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t>
            </a:r>
            <a:r>
              <a:rPr lang="en-US" altLang="ja-JP" dirty="0" smtClean="0">
                <a:ea typeface="ＭＳ Ｐゴシック" pitchFamily="-84" charset="-128"/>
                <a:cs typeface="ＭＳ Ｐゴシック" pitchFamily="-84" charset="-128"/>
              </a:rPr>
              <a:t>advertising.  Submissions / comment resolutions </a:t>
            </a:r>
            <a:r>
              <a:rPr lang="en-US" altLang="ja-JP" dirty="0" smtClean="0">
                <a:ea typeface="ＭＳ Ｐゴシック" pitchFamily="-84" charset="-128"/>
                <a:cs typeface="ＭＳ Ｐゴシック" pitchFamily="-84" charset="-128"/>
              </a:rPr>
              <a:t>have to be on the server before we have a straw poll on them.</a:t>
            </a:r>
            <a:endParaRPr lang="en-US" altLang="ja-JP" dirty="0" smtClean="0">
              <a:ea typeface="ＭＳ Ｐゴシック" pitchFamily="-84" charset="-128"/>
              <a:cs typeface="ＭＳ Ｐゴシック" pitchFamily="-84" charset="-128"/>
            </a:endParaRPr>
          </a:p>
          <a:p>
            <a:endParaRPr lang="en-US" altLang="ja-JP"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There is no attendance credit for the ad-hoc. No need to sign in at mentor </a:t>
            </a:r>
            <a:r>
              <a:rPr lang="de-DE" altLang="ja-JP" dirty="0" smtClean="0">
                <a:ea typeface="ＭＳ Ｐゴシック" pitchFamily="-84" charset="-128"/>
                <a:cs typeface="ＭＳ Ｐゴシック" pitchFamily="-84" charset="-128"/>
                <a:sym typeface="Wingdings"/>
              </a:rPr>
              <a:t></a:t>
            </a:r>
          </a:p>
          <a:p>
            <a:endParaRPr lang="en-US" altLang="ja-JP" dirty="0" smtClean="0">
              <a:ea typeface="ＭＳ Ｐゴシック" pitchFamily="-84" charset="-128"/>
              <a:cs typeface="ＭＳ Ｐゴシック" pitchFamily="-84" charset="-128"/>
            </a:endParaRPr>
          </a:p>
          <a:p>
            <a:pPr lvl="1"/>
            <a:endParaRPr lang="ja-JP" altLang="en-US" dirty="0">
              <a:ea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pPr>
              <a:defRPr/>
            </a:pPr>
            <a:r>
              <a:rPr lang="de-DE" altLang="ja-JP" smtClean="0"/>
              <a:t>July 2013</a:t>
            </a:r>
            <a:endParaRPr lang="en-US" dirty="0"/>
          </a:p>
        </p:txBody>
      </p:sp>
      <p:sp>
        <p:nvSpPr>
          <p:cNvPr id="3" name="Fußzeilenplatzhalter 2"/>
          <p:cNvSpPr>
            <a:spLocks noGrp="1"/>
          </p:cNvSpPr>
          <p:nvPr>
            <p:ph type="ftr" sz="quarter" idx="11"/>
          </p:nvPr>
        </p:nvSpPr>
        <p:spPr/>
        <p:txBody>
          <a:bodyPr/>
          <a:lstStyle/>
          <a:p>
            <a:pPr>
              <a:defRPr/>
            </a:pPr>
            <a:r>
              <a:rPr lang="de-DE" altLang="ja-JP" smtClean="0"/>
              <a:t>Marc Emmelmann (FOKUS)</a:t>
            </a:r>
            <a:endParaRPr lang="en-US"/>
          </a:p>
        </p:txBody>
      </p:sp>
      <p:sp>
        <p:nvSpPr>
          <p:cNvPr id="4" name="Foliennummernplatzhalter 3"/>
          <p:cNvSpPr>
            <a:spLocks noGrp="1"/>
          </p:cNvSpPr>
          <p:nvPr>
            <p:ph type="sldNum" sz="quarter" idx="12"/>
          </p:nvPr>
        </p:nvSpPr>
        <p:spPr/>
        <p:txBody>
          <a:bodyPr/>
          <a:lstStyle/>
          <a:p>
            <a:pPr>
              <a:defRPr/>
            </a:pPr>
            <a:r>
              <a:rPr lang="en-US" altLang="ja-JP" smtClean="0"/>
              <a:t>Slide </a:t>
            </a:r>
            <a:fld id="{4C7CEA63-2B76-A643-8598-A4403A39BBE7}" type="slidenum">
              <a:rPr lang="en-US" altLang="ja-JP" smtClean="0"/>
              <a:pPr>
                <a:defRPr/>
              </a:pPr>
              <a:t>5</a:t>
            </a:fld>
            <a:endParaRPr lang="en-US" altLang="ja-JP"/>
          </a:p>
        </p:txBody>
      </p:sp>
      <p:sp>
        <p:nvSpPr>
          <p:cNvPr id="5" name="Title 1"/>
          <p:cNvSpPr txBox="1">
            <a:spLocks/>
          </p:cNvSpPr>
          <p:nvPr/>
        </p:nvSpPr>
        <p:spPr bwMode="auto">
          <a:xfrm>
            <a:off x="304800" y="685800"/>
            <a:ext cx="84582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rPr>
              <a:t>Agenda</a:t>
            </a:r>
            <a:br>
              <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rPr>
            </a:br>
            <a:endParaRPr kumimoji="0" lang="en-US" altLang="ja-JP" sz="3200" b="1" i="0" u="none" strike="noStrike" kern="0" cap="none" spc="0" normalizeH="0" baseline="0" noProof="0" dirty="0" smtClean="0">
              <a:ln>
                <a:noFill/>
              </a:ln>
              <a:solidFill>
                <a:schemeClr val="tx2"/>
              </a:solidFill>
              <a:effectLst/>
              <a:uLnTx/>
              <a:uFillTx/>
              <a:latin typeface="+mj-lt"/>
              <a:ea typeface="ＭＳ Ｐゴシック" pitchFamily="-84" charset="-128"/>
              <a:cs typeface="ＭＳ Ｐゴシック" pitchFamily="-84" charset="-128"/>
            </a:endParaRPr>
          </a:p>
        </p:txBody>
      </p:sp>
      <p:sp>
        <p:nvSpPr>
          <p:cNvPr id="6" name="Content Placeholder 2"/>
          <p:cNvSpPr txBox="1">
            <a:spLocks/>
          </p:cNvSpPr>
          <p:nvPr/>
        </p:nvSpPr>
        <p:spPr bwMode="auto">
          <a:xfrm>
            <a:off x="228600" y="1752600"/>
            <a:ext cx="86106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fontScale="85000" lnSpcReduction="20000"/>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Wednesday:  9.00h – 17.30h</a:t>
            </a:r>
          </a:p>
          <a:p>
            <a:pPr marL="800100" lvl="1" indent="-342900">
              <a:spcBef>
                <a:spcPct val="20000"/>
              </a:spcBef>
              <a:buFontTx/>
              <a:buChar char="•"/>
            </a:pPr>
            <a:r>
              <a:rPr kumimoji="0" lang="en-US" altLang="ja-JP" sz="2400" b="1" i="0" u="none" strike="noStrike" kern="0" cap="none" spc="0" normalizeH="0" baseline="0" noProof="0" dirty="0" err="1" smtClean="0">
                <a:ln>
                  <a:noFill/>
                </a:ln>
                <a:solidFill>
                  <a:schemeClr val="tx1"/>
                </a:solidFill>
                <a:effectLst/>
                <a:uLnTx/>
                <a:uFillTx/>
                <a:latin typeface="+mn-lt"/>
                <a:ea typeface="ＭＳ Ｐゴシック" pitchFamily="-84" charset="-128"/>
                <a:cs typeface="ＭＳ Ｐゴシック" pitchFamily="-84" charset="-128"/>
              </a:rPr>
              <a:t>TGai</a:t>
            </a: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 Ad-Hoc MEETING CALLED TO ORDER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CALL FOR ESSENTIAL PATENTS AND POLICIES &amp; PROCEDURES REMINDER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Modify and/or Approve Agenda</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Discussion </a:t>
            </a:r>
            <a:r>
              <a:rPr lang="en-US" altLang="ja-JP" sz="2400" b="1" kern="0" dirty="0" smtClean="0">
                <a:latin typeface="+mn-lt"/>
                <a:ea typeface="ＭＳ Ｐゴシック" pitchFamily="-84" charset="-128"/>
                <a:cs typeface="ＭＳ Ｐゴシック" pitchFamily="-84" charset="-128"/>
              </a:rPr>
              <a:t>&amp; Straw Polls on comment resolutions</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Recess</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until Thursday</a:t>
            </a:r>
            <a:endParaRPr lang="en-US" altLang="ja-JP" sz="2400" b="1" kern="0" dirty="0" smtClean="0">
              <a:latin typeface="+mn-lt"/>
              <a:ea typeface="ＭＳ Ｐゴシック" pitchFamily="-84" charset="-128"/>
              <a:cs typeface="ＭＳ Ｐゴシック" pitchFamily="-84" charset="-128"/>
            </a:endParaRPr>
          </a:p>
          <a:p>
            <a:pPr marL="342900"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Thursday:</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9.00h – 17.30h</a:t>
            </a:r>
          </a:p>
          <a:p>
            <a:pPr marL="800100" lvl="1" indent="-342900">
              <a:spcBef>
                <a:spcPct val="20000"/>
              </a:spcBef>
              <a:buFontTx/>
              <a:buChar char="•"/>
            </a:pPr>
            <a:r>
              <a:rPr lang="en-US" altLang="ja-JP" sz="2400" b="1" kern="0" baseline="0" dirty="0" smtClean="0">
                <a:latin typeface="+mn-lt"/>
                <a:ea typeface="ＭＳ Ｐゴシック" pitchFamily="-84" charset="-128"/>
                <a:cs typeface="ＭＳ Ｐゴシック" pitchFamily="-84" charset="-128"/>
              </a:rPr>
              <a:t>Call</a:t>
            </a:r>
            <a:r>
              <a:rPr lang="en-US" altLang="ja-JP" sz="2400" b="1" kern="0" dirty="0" smtClean="0">
                <a:latin typeface="+mn-lt"/>
                <a:ea typeface="ＭＳ Ｐゴシック" pitchFamily="-84" charset="-128"/>
                <a:cs typeface="ＭＳ Ｐゴシック" pitchFamily="-84" charset="-128"/>
              </a:rPr>
              <a:t> meeting to order</a:t>
            </a:r>
          </a:p>
          <a:p>
            <a:pPr marL="800100" lvl="1" indent="-342900">
              <a:spcBef>
                <a:spcPct val="20000"/>
              </a:spcBef>
              <a:buFontTx/>
              <a:buChar char="•"/>
            </a:pPr>
            <a:r>
              <a:rPr kumimoji="0" lang="en-US" altLang="ja-JP" sz="2400" b="1"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rPr>
              <a:t>Continue</a:t>
            </a:r>
            <a:r>
              <a:rPr kumimoji="0" lang="en-US" altLang="ja-JP" sz="2400" b="1" i="0" u="none" strike="noStrike" kern="0" cap="none" spc="0" normalizeH="0" noProof="0" dirty="0" smtClean="0">
                <a:ln>
                  <a:noFill/>
                </a:ln>
                <a:solidFill>
                  <a:schemeClr val="tx1"/>
                </a:solidFill>
                <a:effectLst/>
                <a:uLnTx/>
                <a:uFillTx/>
                <a:latin typeface="+mn-lt"/>
                <a:ea typeface="ＭＳ Ｐゴシック" pitchFamily="-84" charset="-128"/>
                <a:cs typeface="ＭＳ Ｐゴシック" pitchFamily="-84" charset="-128"/>
              </a:rPr>
              <a:t> discussion &amp; straw polls on comment resolutions</a:t>
            </a:r>
          </a:p>
          <a:p>
            <a:pPr marL="800100" lvl="1" indent="-342900">
              <a:spcBef>
                <a:spcPct val="20000"/>
              </a:spcBef>
              <a:buFontTx/>
              <a:buChar char="•"/>
            </a:pPr>
            <a:r>
              <a:rPr lang="en-US" altLang="ja-JP" sz="2400" b="1" kern="0" baseline="0" dirty="0" smtClean="0">
                <a:latin typeface="+mn-lt"/>
                <a:ea typeface="ＭＳ Ｐゴシック" pitchFamily="-84" charset="-128"/>
                <a:cs typeface="ＭＳ Ｐゴシック" pitchFamily="-84" charset="-128"/>
              </a:rPr>
              <a:t>Recess</a:t>
            </a:r>
            <a:r>
              <a:rPr lang="en-US" altLang="ja-JP" sz="2400" b="1" kern="0" dirty="0" smtClean="0">
                <a:latin typeface="+mn-lt"/>
                <a:ea typeface="ＭＳ Ｐゴシック" pitchFamily="-84" charset="-128"/>
                <a:cs typeface="ＭＳ Ｐゴシック" pitchFamily="-84" charset="-128"/>
              </a:rPr>
              <a:t> until Friday</a:t>
            </a:r>
          </a:p>
          <a:p>
            <a:pPr marL="342900" indent="-342900">
              <a:spcBef>
                <a:spcPct val="20000"/>
              </a:spcBef>
              <a:buFontTx/>
              <a:buChar char="•"/>
            </a:pPr>
            <a:r>
              <a:rPr lang="en-US" altLang="ja-JP" sz="2400" b="1" kern="0" dirty="0" smtClean="0">
                <a:ea typeface="ＭＳ Ｐゴシック" pitchFamily="-84" charset="-128"/>
                <a:cs typeface="ＭＳ Ｐゴシック" pitchFamily="-84" charset="-128"/>
              </a:rPr>
              <a:t>Friday:  </a:t>
            </a:r>
            <a:r>
              <a:rPr lang="en-US" altLang="ja-JP" sz="2400" b="1" kern="0" dirty="0" smtClean="0">
                <a:ea typeface="ＭＳ Ｐゴシック" pitchFamily="-84" charset="-128"/>
                <a:cs typeface="ＭＳ Ｐゴシック" pitchFamily="-84" charset="-128"/>
              </a:rPr>
              <a:t>9.00h – 17.30h</a:t>
            </a: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Call meeting to order</a:t>
            </a: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Continue discussion &amp; straw polls on comment resolutions</a:t>
            </a:r>
            <a:endParaRPr lang="en-US" altLang="ja-JP" sz="2400" b="1" kern="0" dirty="0" smtClean="0">
              <a:ea typeface="ＭＳ Ｐゴシック" pitchFamily="-84" charset="-128"/>
              <a:cs typeface="ＭＳ Ｐゴシック" pitchFamily="-84" charset="-128"/>
            </a:endParaRPr>
          </a:p>
          <a:p>
            <a:pPr marL="800100" lvl="1" indent="-342900">
              <a:spcBef>
                <a:spcPct val="20000"/>
              </a:spcBef>
              <a:buFontTx/>
              <a:buChar char="•"/>
            </a:pPr>
            <a:r>
              <a:rPr lang="en-US" altLang="ja-JP" sz="2400" b="1" kern="0" dirty="0" smtClean="0">
                <a:ea typeface="ＭＳ Ｐゴシック" pitchFamily="-84" charset="-128"/>
                <a:cs typeface="ＭＳ Ｐゴシック" pitchFamily="-84" charset="-128"/>
              </a:rPr>
              <a:t>Adjourn</a:t>
            </a:r>
            <a:endParaRPr lang="en-US" altLang="ja-JP" sz="2400" b="1" kern="0" dirty="0" smtClean="0">
              <a:ea typeface="ＭＳ Ｐゴシック" charset="-128"/>
              <a:cs typeface="ＭＳ Ｐゴシック" charset="-128"/>
            </a:endParaRPr>
          </a:p>
          <a:p>
            <a:pPr marL="342900" indent="-342900">
              <a:spcBef>
                <a:spcPct val="20000"/>
              </a:spcBef>
              <a:buFontTx/>
              <a:buChar char="•"/>
            </a:pPr>
            <a:endParaRPr kumimoji="0" lang="en-US" altLang="ja-JP"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ja-JP" altLang="en-US" sz="2400" b="1" i="0" u="none" strike="noStrike" kern="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1" lang="en-US" altLang="ja-JP" sz="2000" b="0"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1" lang="en-US" altLang="ja-JP" sz="2000" b="0" i="0" u="none" strike="noStrike" kern="0" cap="none" spc="0" normalizeH="0" baseline="0" noProof="0" dirty="0" smtClean="0">
              <a:ln>
                <a:noFill/>
              </a:ln>
              <a:solidFill>
                <a:schemeClr val="tx1"/>
              </a:solidFill>
              <a:effectLst/>
              <a:uLnTx/>
              <a:uFillTx/>
              <a:latin typeface="+mn-lt"/>
              <a:ea typeface="ＭＳ Ｐゴシック" pitchFamily="-84" charset="-128"/>
              <a:cs typeface="ＭＳ Ｐゴシック" pitchFamily="-8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Tomas </a:t>
            </a:r>
            <a:r>
              <a:rPr kumimoji="0" lang="en-US" altLang="ja-JP" sz="1100" dirty="0" err="1"/>
              <a:t>Siep</a:t>
            </a:r>
            <a:r>
              <a:rPr kumimoji="0" lang="en-US" altLang="ja-JP" sz="1100" dirty="0"/>
              <a:t> (CSR)</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de-DE" altLang="ja-JP" smtClean="0">
                <a:latin typeface="Times New Roman" pitchFamily="-84" charset="0"/>
              </a:rPr>
              <a:t>July 2013</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6</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de-DE" altLang="ja-JP" smtClean="0">
                <a:latin typeface="Times New Roman" pitchFamily="-84" charset="0"/>
              </a:rPr>
              <a:t>Marc Emmelmann (FOKUS)</a:t>
            </a:r>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4099"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7</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5123"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8</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de-DE" altLang="ja-JP" smtClean="0"/>
              <a:t>July 2013</a:t>
            </a:r>
            <a:endParaRPr lang="en-US" dirty="0"/>
          </a:p>
        </p:txBody>
      </p:sp>
      <p:sp>
        <p:nvSpPr>
          <p:cNvPr id="6147" name="Footer Placeholder 2"/>
          <p:cNvSpPr>
            <a:spLocks noGrp="1"/>
          </p:cNvSpPr>
          <p:nvPr>
            <p:ph type="ftr" sz="quarter" idx="11"/>
          </p:nvPr>
        </p:nvSpPr>
        <p:spPr>
          <a:noFill/>
        </p:spPr>
        <p:txBody>
          <a:bodyPr/>
          <a:lstStyle/>
          <a:p>
            <a:r>
              <a:rPr lang="de-DE" altLang="ja-JP" smtClean="0"/>
              <a:t>Marc Emmelmann (FOKUS)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9</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1451</Words>
  <Application>Microsoft Macintosh PowerPoint</Application>
  <PresentationFormat>Bildschirmpräsentation (4:3)</PresentationFormat>
  <Paragraphs>152</Paragraphs>
  <Slides>11</Slides>
  <Notes>4</Notes>
  <HiddenSlides>0</HiddenSlides>
  <MMClips>0</MMClips>
  <ScaleCrop>false</ScaleCrop>
  <HeadingPairs>
    <vt:vector size="4" baseType="variant">
      <vt:variant>
        <vt:lpstr>Entwurfsvorlage</vt:lpstr>
      </vt:variant>
      <vt:variant>
        <vt:i4>1</vt:i4>
      </vt:variant>
      <vt:variant>
        <vt:lpstr>Folientitel</vt:lpstr>
      </vt:variant>
      <vt:variant>
        <vt:i4>11</vt:i4>
      </vt:variant>
    </vt:vector>
  </HeadingPairs>
  <TitlesOfParts>
    <vt:vector size="12" baseType="lpstr">
      <vt:lpstr>802-11-Submission</vt:lpstr>
      <vt:lpstr>IEEE 802.11ai Fast Initial Link Setup  Agenda for July 2013 Berlin Ad-Hoc Meeting</vt:lpstr>
      <vt:lpstr>Abstract</vt:lpstr>
      <vt:lpstr>Meeting Protocol</vt:lpstr>
      <vt:lpstr>Voting &amp; Document Status</vt:lpstr>
      <vt:lpstr>Folie 5</vt:lpstr>
      <vt:lpstr>Administrative Items</vt:lpstr>
      <vt:lpstr>Participants, Patents, and Duty to Inform</vt:lpstr>
      <vt:lpstr>Patent Related Links</vt:lpstr>
      <vt:lpstr>Call for Potentially Essential Patents</vt:lpstr>
      <vt:lpstr>Other Guidelines for IEEE WG Meetings</vt:lpstr>
      <vt:lpstr>Current Procedures </vt:lpstr>
    </vt:vector>
  </TitlesOfParts>
  <Manager/>
  <Company>FOKUS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Agenda Berlin Ad-Hoc July 2013</dc:title>
  <dc:subject/>
  <dc:creator>Marc Emmelmann</dc:creator>
  <cp:keywords/>
  <dc:description/>
  <cp:lastModifiedBy>Marc Emmelmann</cp:lastModifiedBy>
  <cp:revision>478</cp:revision>
  <cp:lastPrinted>1998-02-10T13:28:06Z</cp:lastPrinted>
  <dcterms:created xsi:type="dcterms:W3CDTF">2013-07-08T17:51:12Z</dcterms:created>
  <dcterms:modified xsi:type="dcterms:W3CDTF">2013-07-08T18:02:02Z</dcterms:modified>
  <cp:category/>
</cp:coreProperties>
</file>