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7" r:id="rId4"/>
    <p:sldId id="268" r:id="rId5"/>
    <p:sldId id="269" r:id="rId6"/>
    <p:sldId id="266" r:id="rId7"/>
    <p:sldId id="271" r:id="rId8"/>
  </p:sldIdLst>
  <p:sldSz cx="9144000" cy="6858000" type="screen4x3"/>
  <p:notesSz cx="6669088" cy="99282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70" y="3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82"/>
        <p:guide pos="207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319" y="1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6/30/2013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319" y="9430626"/>
            <a:ext cx="2890244" cy="495901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7221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6669088" cy="99282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424741" y="103597"/>
            <a:ext cx="615303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</a:t>
            </a:r>
            <a:r>
              <a:rPr lang="en-US" dirty="0" smtClean="0"/>
              <a:t>802.11-yy/0694r0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29045" y="103597"/>
            <a:ext cx="793939" cy="2258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60425" y="750888"/>
            <a:ext cx="4946650" cy="370998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888601" y="4716163"/>
            <a:ext cx="4890360" cy="4466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152971" y="9612343"/>
            <a:ext cx="887074" cy="19360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099416" y="9612342"/>
            <a:ext cx="491632" cy="38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4698" y="9612344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2"/>
            <a:ext cx="5423214" cy="169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4541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802.11-yy/0694r0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</a:t>
            </a:r>
            <a:r>
              <a:rPr lang="en-US" dirty="0" smtClean="0"/>
              <a:t>802.11-yy/0694r0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09990" y="750647"/>
            <a:ext cx="4449112" cy="371077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888601" y="4716162"/>
            <a:ext cx="4891886" cy="456841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Broadcom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008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11-13/0694r0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June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ln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zh-TW" sz="2800" dirty="0" smtClean="0">
                <a:ea typeface="ＭＳ Ｐゴシック" pitchFamily="34" charset="-128"/>
              </a:rPr>
              <a:t>802.11ak Security Discussion</a:t>
            </a:r>
            <a:endParaRPr lang="en-US" altLang="zh-TW" sz="2800" dirty="0">
              <a:ea typeface="ＭＳ Ｐゴシック" pitchFamily="34" charset="-128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9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Date:</a:t>
            </a:r>
            <a:r>
              <a:rPr lang="en-GB" sz="2000" b="0" dirty="0" smtClean="0"/>
              <a:t> 2013-06-27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2336882"/>
              </p:ext>
            </p:extLst>
          </p:nvPr>
        </p:nvGraphicFramePr>
        <p:xfrm>
          <a:off x="517525" y="2501900"/>
          <a:ext cx="8066088" cy="252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8" name="Document" r:id="rId4" imgW="8248187" imgH="2584680" progId="Word.Document.8">
                  <p:embed/>
                </p:oleObj>
              </mc:Choice>
              <mc:Fallback>
                <p:oleObj name="Document" r:id="rId4" imgW="8248187" imgH="258468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501900"/>
                        <a:ext cx="8066088" cy="2527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Abstract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discusses 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 and 802.1AE security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802.11 Security Keys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Group Key per VLAN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Privacy vs. Flooding </a:t>
            </a:r>
          </a:p>
          <a:p>
            <a:pPr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cs typeface="Arial" charset="0"/>
              </a:rPr>
              <a:t>802.1AE security and 802.11 Security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AU" dirty="0" smtClean="0"/>
              <a:t>802.1AE security and 802.11 security protect the link between two MAC entities, and do not provide end-to-end security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802.1AE-2006 was </a:t>
            </a:r>
            <a:r>
              <a:rPr lang="en-US" dirty="0"/>
              <a:t>not intended for use with </a:t>
            </a:r>
            <a:r>
              <a:rPr lang="en-US" dirty="0" smtClean="0"/>
              <a:t>802.11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 802.1AE message </a:t>
            </a:r>
            <a:r>
              <a:rPr lang="en-US" dirty="0"/>
              <a:t>authentication check </a:t>
            </a:r>
            <a:r>
              <a:rPr lang="en-US" dirty="0" smtClean="0"/>
              <a:t>is not able to offer protection to 802.11 MAC headers without change</a:t>
            </a:r>
          </a:p>
          <a:p>
            <a:pPr lvl="1">
              <a:buFont typeface="Wingdings" pitchFamily="2" charset="2"/>
              <a:buChar char="§"/>
            </a:pPr>
            <a:r>
              <a:rPr lang="en-AU" dirty="0" smtClean="0"/>
              <a:t>Running 802.1AE security over an 802.11 link may not be possible unless 802.1 frames are encapsulated in 802.11 frames</a:t>
            </a:r>
          </a:p>
          <a:p>
            <a:pPr>
              <a:buFont typeface="Wingdings" pitchFamily="2" charset="2"/>
              <a:buChar char="§"/>
            </a:pPr>
            <a:r>
              <a:rPr lang="en-AU" dirty="0" smtClean="0"/>
              <a:t>Therefore it seems reasonable to say that an 802.11 link between two 802.11ak devices will need to be protected by 802.11 security</a:t>
            </a:r>
            <a:endParaRPr lang="en-US" dirty="0" smtClean="0"/>
          </a:p>
          <a:p>
            <a:endParaRPr lang="en-US" dirty="0"/>
          </a:p>
          <a:p>
            <a:endParaRPr lang="en-US" dirty="0"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41593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802.11 Security Keys</a:t>
            </a:r>
            <a:endParaRPr lang="en-GB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AU" dirty="0" smtClean="0"/>
              <a:t>When a STA associates to an AP configured for robust network security (RSNA), a number of keys may be derived that are specific to that MAC-to-MAC link:</a:t>
            </a:r>
          </a:p>
          <a:p>
            <a:pPr lvl="1">
              <a:buFont typeface="Wingdings" pitchFamily="2" charset="2"/>
              <a:buChar char="§"/>
            </a:pPr>
            <a:r>
              <a:rPr lang="en-AU" dirty="0" smtClean="0"/>
              <a:t>PTK (Pairwise Transient Key) for unicast data frame transmissions</a:t>
            </a:r>
          </a:p>
          <a:p>
            <a:pPr lvl="1">
              <a:buFont typeface="Wingdings" pitchFamily="2" charset="2"/>
              <a:buChar char="§"/>
            </a:pPr>
            <a:r>
              <a:rPr lang="en-AU" dirty="0" smtClean="0"/>
              <a:t>Other keys may also be derived depending on security configuration, e.g. for protection of management frames, etc…</a:t>
            </a:r>
          </a:p>
          <a:p>
            <a:pPr>
              <a:buFont typeface="Wingdings" pitchFamily="2" charset="2"/>
              <a:buChar char="§"/>
            </a:pPr>
            <a:r>
              <a:rPr lang="en-AU" dirty="0" smtClean="0">
                <a:solidFill>
                  <a:schemeClr val="tx1"/>
                </a:solidFill>
              </a:rPr>
              <a:t>The AP provides the STA with a GTK (</a:t>
            </a:r>
            <a:r>
              <a:rPr lang="en-AU" dirty="0">
                <a:solidFill>
                  <a:schemeClr val="tx1"/>
                </a:solidFill>
              </a:rPr>
              <a:t>G</a:t>
            </a:r>
            <a:r>
              <a:rPr lang="en-AU" dirty="0" smtClean="0">
                <a:solidFill>
                  <a:schemeClr val="tx1"/>
                </a:solidFill>
              </a:rPr>
              <a:t>roup Temporal Key) for</a:t>
            </a:r>
            <a:r>
              <a:rPr lang="en-AU" b="1" dirty="0" smtClean="0">
                <a:solidFill>
                  <a:schemeClr val="tx1"/>
                </a:solidFill>
              </a:rPr>
              <a:t> decrypting </a:t>
            </a:r>
            <a:r>
              <a:rPr lang="en-AU" dirty="0" smtClean="0">
                <a:solidFill>
                  <a:schemeClr val="tx1"/>
                </a:solidFill>
              </a:rPr>
              <a:t>group addressed (multicast, broadcast) data frames</a:t>
            </a:r>
          </a:p>
          <a:p>
            <a:pPr lvl="1">
              <a:buFont typeface="Wingdings" pitchFamily="2" charset="2"/>
              <a:buChar char="§"/>
            </a:pPr>
            <a:r>
              <a:rPr lang="en-AU" dirty="0" smtClean="0">
                <a:solidFill>
                  <a:schemeClr val="tx1"/>
                </a:solidFill>
              </a:rPr>
              <a:t>A temporal key for group addressed management frames is also provided if Management Frame Protection is being used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042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Group </a:t>
            </a:r>
            <a:r>
              <a:rPr lang="en-GB" dirty="0"/>
              <a:t>Key per </a:t>
            </a:r>
            <a:r>
              <a:rPr lang="en-GB" dirty="0" smtClean="0"/>
              <a:t>VLAN</a:t>
            </a:r>
            <a:endParaRPr lang="en-GB" dirty="0"/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AU" dirty="0" smtClean="0">
                <a:solidFill>
                  <a:schemeClr val="tx1"/>
                </a:solidFill>
              </a:rPr>
              <a:t>An 11ak BSS may support multiple VLANs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One GTK</a:t>
            </a:r>
            <a:r>
              <a:rPr lang="en-A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per VLAN will prevent exposure of MSDUs from one VLAN to 11ak MAC entities </a:t>
            </a:r>
            <a:r>
              <a:rPr lang="en-US" dirty="0">
                <a:solidFill>
                  <a:schemeClr val="tx1"/>
                </a:solidFill>
              </a:rPr>
              <a:t>in another </a:t>
            </a:r>
            <a:r>
              <a:rPr lang="en-US" dirty="0" smtClean="0">
                <a:solidFill>
                  <a:schemeClr val="tx1"/>
                </a:solidFill>
              </a:rPr>
              <a:t>VLAN</a:t>
            </a:r>
          </a:p>
          <a:p>
            <a:pPr>
              <a:buFont typeface="Wingdings" pitchFamily="2" charset="2"/>
              <a:buChar char="§"/>
            </a:pPr>
            <a:r>
              <a:rPr lang="en-AU" dirty="0" smtClean="0">
                <a:solidFill>
                  <a:schemeClr val="tx1"/>
                </a:solidFill>
              </a:rPr>
              <a:t>Proposed solution: </a:t>
            </a:r>
          </a:p>
          <a:p>
            <a:pPr marL="344488" indent="0"/>
            <a:r>
              <a:rPr lang="en-AU" dirty="0" smtClean="0">
                <a:solidFill>
                  <a:schemeClr val="tx1"/>
                </a:solidFill>
              </a:rPr>
              <a:t>In </a:t>
            </a:r>
            <a:r>
              <a:rPr lang="en-AU" dirty="0">
                <a:solidFill>
                  <a:schemeClr val="tx1"/>
                </a:solidFill>
              </a:rPr>
              <a:t>the case of </a:t>
            </a:r>
            <a:r>
              <a:rPr lang="en-AU" dirty="0" smtClean="0">
                <a:solidFill>
                  <a:schemeClr val="tx1"/>
                </a:solidFill>
              </a:rPr>
              <a:t>an </a:t>
            </a:r>
            <a:r>
              <a:rPr lang="en-AU" dirty="0">
                <a:solidFill>
                  <a:schemeClr val="tx1"/>
                </a:solidFill>
              </a:rPr>
              <a:t>802.11ak BSS, the generation of  GTKs </a:t>
            </a:r>
            <a:r>
              <a:rPr lang="en-AU" dirty="0" smtClean="0">
                <a:solidFill>
                  <a:schemeClr val="tx1"/>
                </a:solidFill>
              </a:rPr>
              <a:t>should </a:t>
            </a:r>
            <a:r>
              <a:rPr lang="en-AU" dirty="0">
                <a:solidFill>
                  <a:schemeClr val="tx1"/>
                </a:solidFill>
              </a:rPr>
              <a:t>be extended to generate a GTK per </a:t>
            </a:r>
            <a:r>
              <a:rPr lang="en-AU" dirty="0" smtClean="0">
                <a:solidFill>
                  <a:schemeClr val="tx1"/>
                </a:solidFill>
              </a:rPr>
              <a:t>VLAN (VGTK)</a:t>
            </a:r>
          </a:p>
          <a:p>
            <a:pPr lvl="1">
              <a:buFont typeface="Wingdings" pitchFamily="2" charset="2"/>
              <a:buChar char="§"/>
            </a:pPr>
            <a:r>
              <a:rPr lang="en-AU" dirty="0" smtClean="0">
                <a:solidFill>
                  <a:schemeClr val="tx1"/>
                </a:solidFill>
              </a:rPr>
              <a:t>The VGTKs could be derived from the </a:t>
            </a:r>
            <a:r>
              <a:rPr lang="en-AU" dirty="0">
                <a:solidFill>
                  <a:schemeClr val="tx1"/>
                </a:solidFill>
              </a:rPr>
              <a:t>same GMK (Group Master Key</a:t>
            </a:r>
            <a:r>
              <a:rPr lang="en-AU" dirty="0" smtClean="0">
                <a:solidFill>
                  <a:schemeClr val="tx1"/>
                </a:solidFill>
              </a:rPr>
              <a:t>)</a:t>
            </a:r>
          </a:p>
          <a:p>
            <a:pPr marL="457200" lvl="1" indent="0"/>
            <a:endParaRPr lang="en-AU" sz="900" dirty="0" smtClean="0"/>
          </a:p>
          <a:p>
            <a:pPr>
              <a:buFont typeface="Wingdings" pitchFamily="2" charset="2"/>
              <a:buChar char="§"/>
            </a:pPr>
            <a:endParaRPr lang="en-AU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9063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Privacy </a:t>
            </a:r>
            <a:r>
              <a:rPr lang="en-GB" dirty="0" err="1"/>
              <a:t>vs</a:t>
            </a:r>
            <a:r>
              <a:rPr lang="en-GB" dirty="0"/>
              <a:t> Flooding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AU" dirty="0" smtClean="0">
                <a:solidFill>
                  <a:schemeClr val="tx1"/>
                </a:solidFill>
              </a:rPr>
              <a:t>802.11 privacy assumes that unicast MSDUs between two MAC entities never get exposed unnecessarily to other MAC entities of the same BSS </a:t>
            </a:r>
            <a:r>
              <a:rPr lang="en-AU" dirty="0">
                <a:solidFill>
                  <a:schemeClr val="tx1"/>
                </a:solidFill>
              </a:rPr>
              <a:t>[</a:t>
            </a:r>
            <a:r>
              <a:rPr lang="en-AU" dirty="0" smtClean="0">
                <a:solidFill>
                  <a:schemeClr val="tx1"/>
                </a:solidFill>
              </a:rPr>
              <a:t>#1]</a:t>
            </a:r>
          </a:p>
          <a:p>
            <a:pPr>
              <a:buFont typeface="Wingdings" pitchFamily="2" charset="2"/>
              <a:buChar char="§"/>
            </a:pPr>
            <a:r>
              <a:rPr lang="en-AU" dirty="0">
                <a:solidFill>
                  <a:schemeClr val="tx1"/>
                </a:solidFill>
              </a:rPr>
              <a:t>In the case of a self learning bridge, MSDUs with unknown unicast DA </a:t>
            </a:r>
            <a:r>
              <a:rPr lang="en-US" dirty="0">
                <a:solidFill>
                  <a:schemeClr val="tx1"/>
                </a:solidFill>
              </a:rPr>
              <a:t>will first be flooded to all the 11ak MAC entities of the 11ak BSS belonging to the same VLAN, exposing the MSDUs to these MAC entities. 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Is this a violation of [#1] ?</a:t>
            </a:r>
          </a:p>
          <a:p>
            <a:pPr lvl="1">
              <a:buFont typeface="Wingdings" pitchFamily="2" charset="2"/>
              <a:buChar char="§"/>
            </a:pPr>
            <a:r>
              <a:rPr lang="en-US" b="1" dirty="0" smtClean="0">
                <a:solidFill>
                  <a:schemeClr val="tx1"/>
                </a:solidFill>
              </a:rPr>
              <a:t>Is encrypting flooded </a:t>
            </a:r>
            <a:r>
              <a:rPr lang="en-US" b="1" dirty="0">
                <a:solidFill>
                  <a:schemeClr val="tx1"/>
                </a:solidFill>
              </a:rPr>
              <a:t>unicast MSDUs </a:t>
            </a:r>
            <a:r>
              <a:rPr lang="en-US" b="1" dirty="0" smtClean="0">
                <a:solidFill>
                  <a:schemeClr val="tx1"/>
                </a:solidFill>
              </a:rPr>
              <a:t>with </a:t>
            </a:r>
            <a:r>
              <a:rPr lang="en-US" b="1" dirty="0">
                <a:solidFill>
                  <a:schemeClr val="tx1"/>
                </a:solidFill>
              </a:rPr>
              <a:t>a </a:t>
            </a:r>
            <a:r>
              <a:rPr lang="en-US" b="1" dirty="0" smtClean="0">
                <a:solidFill>
                  <a:schemeClr val="tx1"/>
                </a:solidFill>
              </a:rPr>
              <a:t>VGTK, so that only members of the same VLAN can decrypt them, an acceptable solution ?</a:t>
            </a:r>
            <a:endParaRPr lang="en-AU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6967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Privacy </a:t>
            </a:r>
            <a:r>
              <a:rPr lang="en-GB" dirty="0" err="1"/>
              <a:t>vs</a:t>
            </a:r>
            <a:r>
              <a:rPr lang="en-GB" dirty="0"/>
              <a:t> </a:t>
            </a:r>
            <a:r>
              <a:rPr lang="en-GB" dirty="0" smtClean="0"/>
              <a:t>Flooding (</a:t>
            </a:r>
            <a:r>
              <a:rPr lang="en-GB" dirty="0" err="1" smtClean="0"/>
              <a:t>cont</a:t>
            </a:r>
            <a:r>
              <a:rPr lang="en-GB" dirty="0" smtClean="0"/>
              <a:t>)</a:t>
            </a:r>
            <a:endParaRPr lang="en-US" sz="2800" dirty="0" smtClean="0">
              <a:cs typeface="Arial" charset="0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“By product” question: </a:t>
            </a:r>
          </a:p>
          <a:p>
            <a:pPr lvl="1">
              <a:buFont typeface="Wingdings" pitchFamily="2" charset="2"/>
              <a:buChar char="§"/>
            </a:pPr>
            <a:r>
              <a:rPr lang="en-AU" dirty="0" smtClean="0">
                <a:solidFill>
                  <a:schemeClr val="tx1"/>
                </a:solidFill>
              </a:rPr>
              <a:t>Flooding can make use of the 4-address frame format by retaining the original unknown DA and making the RA a group address, and using a VGTK to encrypt the result</a:t>
            </a:r>
            <a:endParaRPr lang="en-US" dirty="0" smtClean="0">
              <a:solidFill>
                <a:schemeClr val="tx1"/>
              </a:solidFill>
            </a:endParaRP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</a:rPr>
              <a:t>To make flooding reliable, could 11aa robust </a:t>
            </a:r>
            <a:r>
              <a:rPr lang="en-US" dirty="0">
                <a:solidFill>
                  <a:schemeClr val="tx1"/>
                </a:solidFill>
              </a:rPr>
              <a:t>multicast </a:t>
            </a:r>
            <a:r>
              <a:rPr lang="en-US" dirty="0" smtClean="0">
                <a:solidFill>
                  <a:schemeClr val="tx1"/>
                </a:solidFill>
              </a:rPr>
              <a:t>be used in </a:t>
            </a:r>
            <a:r>
              <a:rPr lang="en-US" dirty="0">
                <a:solidFill>
                  <a:schemeClr val="tx1"/>
                </a:solidFill>
              </a:rPr>
              <a:t>conjunction with 11ak, or </a:t>
            </a:r>
            <a:r>
              <a:rPr lang="en-US" dirty="0" smtClean="0">
                <a:solidFill>
                  <a:schemeClr val="tx1"/>
                </a:solidFill>
              </a:rPr>
              <a:t>could 11ak simply specify that </a:t>
            </a:r>
            <a:r>
              <a:rPr lang="en-US" dirty="0">
                <a:solidFill>
                  <a:schemeClr val="tx1"/>
                </a:solidFill>
              </a:rPr>
              <a:t>all 4-address frames are </a:t>
            </a:r>
            <a:r>
              <a:rPr lang="en-US" dirty="0" err="1">
                <a:solidFill>
                  <a:schemeClr val="tx1"/>
                </a:solidFill>
              </a:rPr>
              <a:t>ACKed</a:t>
            </a:r>
            <a:r>
              <a:rPr lang="en-US" dirty="0">
                <a:solidFill>
                  <a:schemeClr val="tx1"/>
                </a:solidFill>
              </a:rPr>
              <a:t>, regardless of RA?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Broadcom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June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15088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10396</TotalTime>
  <Words>535</Words>
  <Application>Microsoft Office PowerPoint</Application>
  <PresentationFormat>On-screen Show (4:3)</PresentationFormat>
  <Paragraphs>65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802-11-Submission</vt:lpstr>
      <vt:lpstr>Document</vt:lpstr>
      <vt:lpstr>802.11ak Security Discussion</vt:lpstr>
      <vt:lpstr>Abstract</vt:lpstr>
      <vt:lpstr>802.1AE security and 802.11 Security</vt:lpstr>
      <vt:lpstr>802.11 Security Keys</vt:lpstr>
      <vt:lpstr>Group Key per VLAN</vt:lpstr>
      <vt:lpstr>Privacy vs Flooding</vt:lpstr>
      <vt:lpstr>Privacy vs Flooding (cont)</vt:lpstr>
    </vt:vector>
  </TitlesOfParts>
  <Company>Broadcom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CSN &amp; 802.11 BSS Bridging</dc:title>
  <dc:creator>Philippe Klein</dc:creator>
  <cp:lastModifiedBy>Philippe Klein</cp:lastModifiedBy>
  <cp:revision>235</cp:revision>
  <cp:lastPrinted>2013-02-04T02:23:21Z</cp:lastPrinted>
  <dcterms:created xsi:type="dcterms:W3CDTF">2012-10-15T16:10:16Z</dcterms:created>
  <dcterms:modified xsi:type="dcterms:W3CDTF">2013-06-30T19:14:51Z</dcterms:modified>
</cp:coreProperties>
</file>