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70" r:id="rId3"/>
    <p:sldId id="273" r:id="rId4"/>
    <p:sldId id="271" r:id="rId5"/>
    <p:sldId id="272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7" autoAdjust="0"/>
    <p:restoredTop sz="86401" autoAdjust="0"/>
  </p:normalViewPr>
  <p:slideViewPr>
    <p:cSldViewPr>
      <p:cViewPr>
        <p:scale>
          <a:sx n="80" d="100"/>
          <a:sy n="80" d="100"/>
        </p:scale>
        <p:origin x="-7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4755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802.11-13/0675r3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dirty="0" smtClean="0"/>
              <a:t>July 2013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doc.: IEEE </a:t>
            </a:r>
            <a:r>
              <a:rPr lang="en-US" sz="1400" dirty="0" smtClean="0"/>
              <a:t>802.11-13/0675r3</a:t>
            </a:r>
            <a:endParaRPr lang="en-US" sz="14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3257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July 2013</a:t>
            </a:r>
            <a:endParaRPr lang="en-US" sz="1400" dirty="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743E5B57-6A8F-45EA-A378-573A532AE747}" type="slidenum">
              <a:rPr lang="en-US" sz="1200" b="0" smtClean="0"/>
              <a:pPr/>
              <a:t>7</a:t>
            </a:fld>
            <a:endParaRPr lang="en-US" sz="1200" b="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802.11-13/0675r3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July 2013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2013-07-19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7345231"/>
              </p:ext>
            </p:extLst>
          </p:nvPr>
        </p:nvGraphicFramePr>
        <p:xfrm>
          <a:off x="533400" y="232092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5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2092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TGai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99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30925" y="1417638"/>
            <a:ext cx="8646869" cy="4938712"/>
          </a:xfrm>
        </p:spPr>
        <p:txBody>
          <a:bodyPr>
            <a:normAutofit fontScale="92500"/>
          </a:bodyPr>
          <a:lstStyle/>
          <a:p>
            <a:r>
              <a:rPr lang="en-US" altLang="ja-JP" dirty="0" smtClean="0"/>
              <a:t>Having approved comment resolutions for all of the comments received from the Call For Comments (CC) 08 on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D0.5 as contained in document 11-13/0495r19 ,  </a:t>
            </a:r>
          </a:p>
          <a:p>
            <a:r>
              <a:rPr lang="en-US" altLang="ja-JP" dirty="0" smtClean="0"/>
              <a:t>Instruct the editor to incorporate the resolutions with the D0.5 and create D1.0, and</a:t>
            </a:r>
          </a:p>
          <a:p>
            <a:r>
              <a:rPr lang="en-US" altLang="ja-JP" dirty="0" smtClean="0"/>
              <a:t>Approve a 30 day Working Group Technical Letter Ballot asking the question “Should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D1.0 be forwarded to Sponsor Ballot?” </a:t>
            </a:r>
          </a:p>
          <a:p>
            <a:endParaRPr lang="en-US" altLang="ja-JP" dirty="0"/>
          </a:p>
          <a:p>
            <a:r>
              <a:rPr lang="en-US" altLang="ja-JP" dirty="0" smtClean="0"/>
              <a:t>Moved: </a:t>
            </a:r>
            <a:r>
              <a:rPr lang="en-US" altLang="ja-JP" dirty="0"/>
              <a:t>Moved by Hiroshi Mano on behalf of </a:t>
            </a:r>
            <a:r>
              <a:rPr lang="en-US" altLang="ja-JP" dirty="0" err="1" smtClean="0"/>
              <a:t>TGai</a:t>
            </a:r>
            <a:endParaRPr lang="en-US" altLang="ja-JP" dirty="0" smtClean="0"/>
          </a:p>
          <a:p>
            <a:r>
              <a:rPr lang="en-US" altLang="ja-JP" dirty="0" smtClean="0"/>
              <a:t>Result: Passed without objection</a:t>
            </a:r>
            <a:endParaRPr lang="en-US" altLang="ja-JP" dirty="0"/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vote: </a:t>
            </a:r>
          </a:p>
          <a:p>
            <a:pPr lvl="1"/>
            <a:r>
              <a:rPr lang="en-US" altLang="ja-JP" dirty="0" smtClean="0"/>
              <a:t>Moved: Jouni, Seconded: Lee , Result: 15-0-0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9155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HEW SG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2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WFA Liaison Letter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the liaison letter to the Wi-Fi Alliance in 11-13/</a:t>
            </a:r>
            <a:r>
              <a:rPr lang="fr-FR" dirty="0" smtClean="0"/>
              <a:t>902r1 </a:t>
            </a:r>
            <a:r>
              <a:rPr lang="en-US" dirty="0" smtClean="0"/>
              <a:t>and grant the working group chair editorial rights.</a:t>
            </a:r>
          </a:p>
          <a:p>
            <a:r>
              <a:rPr lang="en-US" dirty="0" smtClean="0"/>
              <a:t>Moved:  Osama </a:t>
            </a:r>
            <a:r>
              <a:rPr lang="en-US" dirty="0" err="1" smtClean="0"/>
              <a:t>Aboul-Magd</a:t>
            </a:r>
            <a:r>
              <a:rPr lang="en-US" dirty="0" smtClean="0"/>
              <a:t> on behalf of HEW SG</a:t>
            </a:r>
          </a:p>
          <a:p>
            <a:r>
              <a:rPr lang="en-US" dirty="0" smtClean="0"/>
              <a:t>Seconded: Rich </a:t>
            </a:r>
            <a:r>
              <a:rPr lang="en-US" dirty="0" smtClean="0"/>
              <a:t>Kennedy</a:t>
            </a:r>
          </a:p>
          <a:p>
            <a:r>
              <a:rPr lang="en-US" dirty="0" smtClean="0"/>
              <a:t>Result: 49,0,0 - passes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the TG (on a similar motion)</a:t>
            </a:r>
          </a:p>
          <a:p>
            <a:pPr lvl="1"/>
            <a:r>
              <a:rPr lang="en-US" dirty="0" smtClean="0"/>
              <a:t>Move: Laurent </a:t>
            </a:r>
            <a:r>
              <a:rPr lang="en-US" dirty="0" err="1" smtClean="0"/>
              <a:t>Cariou</a:t>
            </a:r>
            <a:endParaRPr lang="en-US" dirty="0" smtClean="0"/>
          </a:p>
          <a:p>
            <a:pPr lvl="1"/>
            <a:r>
              <a:rPr lang="en-US" dirty="0" smtClean="0"/>
              <a:t>Second: Robert Stacey</a:t>
            </a:r>
          </a:p>
          <a:p>
            <a:pPr lvl="1"/>
            <a:r>
              <a:rPr lang="en-US" dirty="0" smtClean="0"/>
              <a:t>Accepted by unanimous consent </a:t>
            </a:r>
          </a:p>
          <a:p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97850006-59B2-4400-986A-4581A7F5D1D6}" type="slidenum">
              <a:rPr lang="en-US" smtClean="0"/>
              <a:pPr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5590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SG Extension Motion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Request the IEEE 802 LMSC to extend the 802.11 High Efficiency WLAN (HEW) Study Group.</a:t>
            </a:r>
          </a:p>
          <a:p>
            <a:endParaRPr lang="en-US" dirty="0" smtClean="0"/>
          </a:p>
          <a:p>
            <a:r>
              <a:rPr lang="en-US" dirty="0" smtClean="0"/>
              <a:t>Moved:  Osama </a:t>
            </a:r>
            <a:r>
              <a:rPr lang="en-US" dirty="0" err="1" smtClean="0"/>
              <a:t>Aboul-Magd</a:t>
            </a:r>
            <a:r>
              <a:rPr lang="en-US" dirty="0" smtClean="0"/>
              <a:t> on behalf of HEW SG</a:t>
            </a:r>
          </a:p>
          <a:p>
            <a:r>
              <a:rPr lang="en-US" dirty="0" smtClean="0"/>
              <a:t>Seconded: Andrew </a:t>
            </a:r>
            <a:r>
              <a:rPr lang="en-US" dirty="0" smtClean="0"/>
              <a:t>Myles</a:t>
            </a:r>
          </a:p>
          <a:p>
            <a:r>
              <a:rPr lang="en-US" dirty="0" smtClean="0"/>
              <a:t>Result:  50,0,0 - passes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HEW SG vote: </a:t>
            </a:r>
          </a:p>
          <a:p>
            <a:pPr lvl="1"/>
            <a:r>
              <a:rPr lang="en-US" dirty="0" smtClean="0"/>
              <a:t>Moved: Robert Stacey,  Seconded: Phillip Barber, Result: 128-0-0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C8700717-CB5D-4B6B-ACB5-9BFF6793C7DB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151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July 2013 802.11 WG plenary meetings.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TGaf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15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TGaf</a:t>
            </a:r>
            <a:r>
              <a:rPr lang="en-US" dirty="0" smtClean="0"/>
              <a:t> Motion #1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Having approved comment resolutions for all of the comments received from LB196 on </a:t>
            </a:r>
            <a:r>
              <a:rPr lang="en-US" sz="1800" dirty="0" err="1" smtClean="0"/>
              <a:t>TGaf</a:t>
            </a:r>
            <a:r>
              <a:rPr lang="en-US" sz="1800" dirty="0" smtClean="0"/>
              <a:t>  D5.0, as contained in document 11-12/1017r50</a:t>
            </a:r>
          </a:p>
          <a:p>
            <a:r>
              <a:rPr lang="en-US" sz="1800" dirty="0" smtClean="0"/>
              <a:t>Approve a 15 day Working Group Recirculation Ballot, asking the question “Should P802.11af D5.0 be forwarded to Sponsor Ballot?”</a:t>
            </a:r>
          </a:p>
          <a:p>
            <a:endParaRPr lang="en-GB" sz="1800" dirty="0" smtClean="0"/>
          </a:p>
          <a:p>
            <a:r>
              <a:rPr lang="en-GB" sz="1800" dirty="0" smtClean="0"/>
              <a:t>Moved: Rich Kennedy on behalf of </a:t>
            </a:r>
            <a:r>
              <a:rPr lang="en-GB" sz="1800" dirty="0" err="1" smtClean="0"/>
              <a:t>TGaf</a:t>
            </a:r>
            <a:endParaRPr lang="en-GB" sz="1800" dirty="0" smtClean="0"/>
          </a:p>
          <a:p>
            <a:r>
              <a:rPr lang="en-GB" sz="1800" dirty="0" smtClean="0"/>
              <a:t>Seconded: </a:t>
            </a:r>
          </a:p>
          <a:p>
            <a:r>
              <a:rPr lang="en-GB" sz="1800" dirty="0" smtClean="0"/>
              <a:t>Discussion?</a:t>
            </a:r>
          </a:p>
          <a:p>
            <a:r>
              <a:rPr lang="en-GB" sz="1800" dirty="0" smtClean="0"/>
              <a:t>Result:  116,0,2 - passes</a:t>
            </a:r>
          </a:p>
          <a:p>
            <a:endParaRPr lang="en-GB" sz="2000" dirty="0" smtClean="0"/>
          </a:p>
          <a:p>
            <a:r>
              <a:rPr lang="en-GB" sz="2000" dirty="0" smtClean="0"/>
              <a:t>In the TG:</a:t>
            </a:r>
          </a:p>
          <a:p>
            <a:pPr lvl="1"/>
            <a:r>
              <a:rPr lang="en-GB" sz="1600" dirty="0" smtClean="0"/>
              <a:t>Moved by: Al </a:t>
            </a:r>
            <a:r>
              <a:rPr lang="en-GB" sz="1600" dirty="0" err="1" smtClean="0"/>
              <a:t>Petrick</a:t>
            </a:r>
            <a:r>
              <a:rPr lang="en-GB" sz="1600" dirty="0" smtClean="0"/>
              <a:t>; Seconded by Peter Ecclesine</a:t>
            </a:r>
          </a:p>
          <a:p>
            <a:pPr lvl="1"/>
            <a:r>
              <a:rPr lang="en-GB" sz="1600" dirty="0" smtClean="0"/>
              <a:t>Result: 5-0-0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B0B25AE0-EF5A-40D8-982A-D571DB44B70F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696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BlackBerry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BCBCA9D-65CF-4AD7-8EB6-7550D8F1041F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5125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dirty="0" err="1" smtClean="0"/>
              <a:t>TGaf</a:t>
            </a:r>
            <a:r>
              <a:rPr lang="en-US" dirty="0" smtClean="0"/>
              <a:t> Motion #2</a:t>
            </a:r>
          </a:p>
        </p:txBody>
      </p:sp>
      <p:sp>
        <p:nvSpPr>
          <p:cNvPr id="33798" name="Content Placeholder 2"/>
          <p:cNvSpPr>
            <a:spLocks noGrp="1"/>
          </p:cNvSpPr>
          <p:nvPr>
            <p:ph idx="4294967295"/>
          </p:nvPr>
        </p:nvSpPr>
        <p:spPr/>
        <p:txBody>
          <a:bodyPr lIns="91440" tIns="45720" rIns="91440" bIns="45720"/>
          <a:lstStyle/>
          <a:p>
            <a:pPr>
              <a:defRPr/>
            </a:pPr>
            <a:r>
              <a:rPr lang="en-US" sz="1800" dirty="0" smtClean="0"/>
              <a:t>Approve document 11-13/726r0 as the report to the IEEE 802 Executive Committee on the requirements for conditional approval to forward P802.11af to Sponsor Ballot, and</a:t>
            </a:r>
          </a:p>
          <a:p>
            <a:pPr>
              <a:defRPr/>
            </a:pPr>
            <a:r>
              <a:rPr lang="en-US" sz="1800" dirty="0" smtClean="0"/>
              <a:t>Request the IEEE 802 Executive Committee to conditionally approve forwarding P802.11af to sponsor ballot.</a:t>
            </a:r>
          </a:p>
          <a:p>
            <a:pPr marL="0" indent="0">
              <a:buFontTx/>
              <a:buNone/>
              <a:defRPr/>
            </a:pPr>
            <a:r>
              <a:rPr lang="en-US" sz="1800" dirty="0" smtClean="0"/>
              <a:t> </a:t>
            </a:r>
          </a:p>
          <a:p>
            <a:pPr>
              <a:defRPr/>
            </a:pPr>
            <a:r>
              <a:rPr lang="en-GB" sz="1800" dirty="0" smtClean="0"/>
              <a:t>Moved by Rich Kennedy on behalf of </a:t>
            </a:r>
            <a:r>
              <a:rPr lang="en-GB" sz="1800" dirty="0" err="1" smtClean="0"/>
              <a:t>TGaf</a:t>
            </a:r>
            <a:endParaRPr lang="en-GB" sz="1800" dirty="0" smtClean="0"/>
          </a:p>
          <a:p>
            <a:pPr>
              <a:defRPr/>
            </a:pPr>
            <a:r>
              <a:rPr lang="en-GB" sz="1800" dirty="0" smtClean="0"/>
              <a:t>Seconded: Peter Ecclesine</a:t>
            </a:r>
            <a:endParaRPr lang="en-US" sz="1800" dirty="0" smtClean="0"/>
          </a:p>
          <a:p>
            <a:pPr>
              <a:defRPr/>
            </a:pPr>
            <a:r>
              <a:rPr lang="en-GB" sz="1800" smtClean="0"/>
              <a:t>WG </a:t>
            </a:r>
            <a:r>
              <a:rPr lang="en-GB" sz="1800" dirty="0" smtClean="0"/>
              <a:t>vote</a:t>
            </a:r>
            <a:r>
              <a:rPr lang="en-GB" sz="1800" smtClean="0"/>
              <a:t>: 107,0,1 - passes</a:t>
            </a:r>
            <a:endParaRPr lang="en-US" sz="1800" dirty="0" smtClean="0"/>
          </a:p>
          <a:p>
            <a:pPr>
              <a:defRPr/>
            </a:pPr>
            <a:endParaRPr lang="en-GB" sz="1800" dirty="0" smtClean="0"/>
          </a:p>
          <a:p>
            <a:pPr>
              <a:defRPr/>
            </a:pPr>
            <a:r>
              <a:rPr lang="en-GB" sz="1800" dirty="0" smtClean="0"/>
              <a:t>In the TG:</a:t>
            </a:r>
          </a:p>
          <a:p>
            <a:pPr lvl="1">
              <a:defRPr/>
            </a:pPr>
            <a:r>
              <a:rPr lang="en-GB" sz="1600" dirty="0" smtClean="0"/>
              <a:t>Moved: Al </a:t>
            </a:r>
            <a:r>
              <a:rPr lang="en-GB" sz="1600" dirty="0" err="1" smtClean="0"/>
              <a:t>Petrick</a:t>
            </a:r>
            <a:r>
              <a:rPr lang="en-GB" sz="1600" dirty="0" smtClean="0"/>
              <a:t>,  Seconded: Zhou Lan </a:t>
            </a:r>
          </a:p>
          <a:p>
            <a:pPr lvl="1">
              <a:defRPr/>
            </a:pPr>
            <a:r>
              <a:rPr lang="en-US" sz="1600" dirty="0" smtClean="0"/>
              <a:t>Result:  </a:t>
            </a:r>
            <a:r>
              <a:rPr lang="en-GB" sz="1600" dirty="0" smtClean="0"/>
              <a:t>5-0-0</a:t>
            </a:r>
            <a:endParaRPr lang="en-US" sz="1600" dirty="0" smtClean="0"/>
          </a:p>
          <a:p>
            <a:pPr lvl="1">
              <a:defRPr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403967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WG Telecons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8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 2013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6F38AC5-624C-4168-BD39-591F8E21A6CC}" type="slidenum">
              <a:rPr lang="en-US" sz="1200" b="0" smtClean="0"/>
              <a:pPr/>
              <a:t>7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477000" cy="304800"/>
          </a:xfrm>
        </p:spPr>
        <p:txBody>
          <a:bodyPr/>
          <a:lstStyle/>
          <a:p>
            <a:r>
              <a:rPr lang="en-US" sz="2800" smtClean="0"/>
              <a:t>Teleconferences</a:t>
            </a:r>
          </a:p>
        </p:txBody>
      </p:sp>
      <p:graphicFrame>
        <p:nvGraphicFramePr>
          <p:cNvPr id="2266115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2216148"/>
              </p:ext>
            </p:extLst>
          </p:nvPr>
        </p:nvGraphicFramePr>
        <p:xfrm>
          <a:off x="304800" y="914400"/>
          <a:ext cx="8458200" cy="5284508"/>
        </p:xfrm>
        <a:graphic>
          <a:graphicData uri="http://schemas.openxmlformats.org/drawingml/2006/table">
            <a:tbl>
              <a:tblPr/>
              <a:tblGrid>
                <a:gridCol w="1371600"/>
                <a:gridCol w="4495800"/>
                <a:gridCol w="1371600"/>
                <a:gridCol w="1219200"/>
              </a:tblGrid>
              <a:tr h="240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</a:t>
                      </a: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Dates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Start Time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Duration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TGmc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Fridays, Aug 16, 30; Sept 6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TGai</a:t>
                      </a:r>
                      <a:endParaRPr lang="en-US" sz="2000" b="0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Tuesdays, Sep 3, Sep 10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18:00</a:t>
                      </a: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09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TGah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Wednesday July 31; Aug 14, 28; Sept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Wednesday Aug 7, 21; Sept 4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19:00 ET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1.5 Hours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1.5 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7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TGac</a:t>
                      </a: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Aug 8, 22; Sept 5; Oct 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Aug 15, 29; Sept 12, 26; Oct 10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TGaf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 to Nov 30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TGak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August 5, 19; September 9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TGaq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August 27th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TGaj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Aug 15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REG SC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Thursdays to Dec 2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12:30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1.5 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HEW SG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Aug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b="0" kern="120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Aug 28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Publicity SC,</a:t>
                      </a:r>
                      <a:b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ARC SC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Telecon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(s) to be announced on 10-days notice as required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731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TGaf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15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BlackBerry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CFAECCB-F548-4CF2-B0A5-4C1333168199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4101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WG Motion</a:t>
            </a:r>
          </a:p>
        </p:txBody>
      </p:sp>
      <p:sp>
        <p:nvSpPr>
          <p:cNvPr id="4102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7772400" cy="4800600"/>
          </a:xfrm>
        </p:spPr>
        <p:txBody>
          <a:bodyPr lIns="91440" tIns="45720" rIns="91440" bIns="45720"/>
          <a:lstStyle/>
          <a:p>
            <a:r>
              <a:rPr lang="en-GB" sz="2000" dirty="0" smtClean="0"/>
              <a:t>Believing that the PAR contained in the document referenced below meets IEEE-SA guidelines,</a:t>
            </a:r>
            <a:endParaRPr lang="en-US" sz="2000" dirty="0" smtClean="0"/>
          </a:p>
          <a:p>
            <a:r>
              <a:rPr lang="en-GB" sz="2000" dirty="0" smtClean="0"/>
              <a:t>Move to forward the P802.11af  (TVWS) PAR information from 11-09/934r8 to </a:t>
            </a:r>
            <a:r>
              <a:rPr lang="en-GB" sz="2000" dirty="0" err="1" smtClean="0"/>
              <a:t>NesCom</a:t>
            </a:r>
            <a:r>
              <a:rPr lang="en-GB" sz="2000" dirty="0" smtClean="0"/>
              <a:t> for a approval of a 1-year extension of the PAR.</a:t>
            </a:r>
            <a:endParaRPr lang="en-US" sz="2000" dirty="0" smtClean="0"/>
          </a:p>
          <a:p>
            <a:r>
              <a:rPr lang="en-GB" sz="2000" dirty="0" smtClean="0"/>
              <a:t>Moved by: Rich Kennedy on behalf of </a:t>
            </a:r>
            <a:r>
              <a:rPr lang="en-GB" sz="2000" dirty="0" err="1" smtClean="0"/>
              <a:t>TGaf</a:t>
            </a:r>
            <a:endParaRPr lang="en-GB" sz="2000" dirty="0" smtClean="0"/>
          </a:p>
          <a:p>
            <a:r>
              <a:rPr lang="en-GB" sz="2000" dirty="0" smtClean="0"/>
              <a:t>Seconded by: Peter Ecclesine</a:t>
            </a:r>
          </a:p>
          <a:p>
            <a:r>
              <a:rPr lang="en-GB" sz="2000" dirty="0" smtClean="0"/>
              <a:t>Vote</a:t>
            </a:r>
            <a:r>
              <a:rPr lang="en-GB" sz="2000" dirty="0" smtClean="0"/>
              <a:t>: 47,0,0 - passes</a:t>
            </a:r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 smtClean="0"/>
              <a:t>TG vote (May Wireless Interim):</a:t>
            </a:r>
          </a:p>
          <a:p>
            <a:pPr lvl="1"/>
            <a:r>
              <a:rPr lang="en-GB" dirty="0" smtClean="0"/>
              <a:t>Moved by: Peter Ecclesine, Seconded by: </a:t>
            </a:r>
            <a:r>
              <a:rPr lang="en-GB" dirty="0" err="1" smtClean="0"/>
              <a:t>Yongho</a:t>
            </a:r>
            <a:r>
              <a:rPr lang="en-GB" dirty="0" smtClean="0"/>
              <a:t> </a:t>
            </a:r>
            <a:r>
              <a:rPr lang="en-GB" dirty="0" err="1" smtClean="0"/>
              <a:t>Seok</a:t>
            </a:r>
            <a:endParaRPr lang="en-GB" dirty="0" smtClean="0"/>
          </a:p>
          <a:p>
            <a:pPr lvl="1"/>
            <a:r>
              <a:rPr lang="en-GB" dirty="0" err="1" smtClean="0"/>
              <a:t>TGaf</a:t>
            </a:r>
            <a:r>
              <a:rPr lang="en-GB" dirty="0" smtClean="0"/>
              <a:t> Vote: 7 Y 0 N 0 A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47762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76300</TotalTime>
  <Words>774</Words>
  <Application>Microsoft Office PowerPoint</Application>
  <PresentationFormat>On-screen Show (4:3)</PresentationFormat>
  <Paragraphs>178</Paragraphs>
  <Slides>14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Default Design</vt:lpstr>
      <vt:lpstr>Document</vt:lpstr>
      <vt:lpstr>802.11 July 2013 Motions</vt:lpstr>
      <vt:lpstr>Abstract</vt:lpstr>
      <vt:lpstr>Wednesday</vt:lpstr>
      <vt:lpstr>TGaf Motion #1</vt:lpstr>
      <vt:lpstr>TGaf Motion #2</vt:lpstr>
      <vt:lpstr>WG Telecons</vt:lpstr>
      <vt:lpstr>Teleconferences</vt:lpstr>
      <vt:lpstr>TGaf</vt:lpstr>
      <vt:lpstr>WG Motion</vt:lpstr>
      <vt:lpstr>TGai</vt:lpstr>
      <vt:lpstr>Motion TGai </vt:lpstr>
      <vt:lpstr>HEW SG</vt:lpstr>
      <vt:lpstr>WFA Liaison Letter</vt:lpstr>
      <vt:lpstr>SG Extension Motion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Adrian Stephens, 208</cp:lastModifiedBy>
  <cp:revision>1380</cp:revision>
  <cp:lastPrinted>1998-02-10T13:28:06Z</cp:lastPrinted>
  <dcterms:created xsi:type="dcterms:W3CDTF">1998-02-10T13:07:52Z</dcterms:created>
  <dcterms:modified xsi:type="dcterms:W3CDTF">2013-07-19T07:56:56Z</dcterms:modified>
</cp:coreProperties>
</file>