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3" r:id="rId4"/>
    <p:sldId id="271" r:id="rId5"/>
    <p:sldId id="272" r:id="rId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401" autoAdjust="0"/>
  </p:normalViewPr>
  <p:slideViewPr>
    <p:cSldViewPr>
      <p:cViewPr>
        <p:scale>
          <a:sx n="80" d="100"/>
          <a:sy n="80" d="100"/>
        </p:scale>
        <p:origin x="-106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802.11-13/0675r1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2013-07-17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5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July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TGaf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50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Motion #1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Having approved comment resolutions for all of the comments received from LB196 on </a:t>
            </a:r>
            <a:r>
              <a:rPr lang="en-US" sz="1800" dirty="0" err="1" smtClean="0"/>
              <a:t>TGaf</a:t>
            </a:r>
            <a:r>
              <a:rPr lang="en-US" sz="1800" dirty="0" smtClean="0"/>
              <a:t>  D5.0, as contained in document 11-12/1017r50</a:t>
            </a:r>
          </a:p>
          <a:p>
            <a:r>
              <a:rPr lang="en-US" sz="1800" dirty="0" smtClean="0"/>
              <a:t>Approve a 15 day Working Group Recirculation Ballot, asking the question “Should P802.11af D5.0 be forwarded to Sponsor Ballot?”</a:t>
            </a:r>
          </a:p>
          <a:p>
            <a:endParaRPr lang="en-GB" sz="1800" dirty="0" smtClean="0"/>
          </a:p>
          <a:p>
            <a:r>
              <a:rPr lang="en-GB" sz="1800" dirty="0" smtClean="0"/>
              <a:t>Moved: </a:t>
            </a:r>
          </a:p>
          <a:p>
            <a:r>
              <a:rPr lang="en-GB" sz="1800" dirty="0" smtClean="0"/>
              <a:t>Seconded: </a:t>
            </a:r>
          </a:p>
          <a:p>
            <a:r>
              <a:rPr lang="en-GB" sz="1800" dirty="0" smtClean="0"/>
              <a:t>Discussion?</a:t>
            </a:r>
          </a:p>
          <a:p>
            <a:r>
              <a:rPr lang="en-GB" sz="1800" dirty="0" smtClean="0"/>
              <a:t>Result:  </a:t>
            </a:r>
          </a:p>
          <a:p>
            <a:endParaRPr lang="en-GB" sz="2000" dirty="0" smtClean="0"/>
          </a:p>
          <a:p>
            <a:r>
              <a:rPr lang="en-GB" sz="2000" dirty="0" smtClean="0"/>
              <a:t>In the TG:</a:t>
            </a:r>
          </a:p>
          <a:p>
            <a:pPr lvl="1"/>
            <a:r>
              <a:rPr lang="en-GB" sz="1600" dirty="0" smtClean="0"/>
              <a:t>Moved by: Al </a:t>
            </a:r>
            <a:r>
              <a:rPr lang="en-GB" sz="1600" dirty="0" err="1" smtClean="0"/>
              <a:t>Petrick</a:t>
            </a:r>
            <a:r>
              <a:rPr lang="en-GB" sz="1600" dirty="0" smtClean="0"/>
              <a:t>; Seconded by Peter Ecclesine</a:t>
            </a:r>
          </a:p>
          <a:p>
            <a:pPr lvl="1"/>
            <a:r>
              <a:rPr lang="en-GB" sz="1600" dirty="0" smtClean="0"/>
              <a:t>Result: 5-0-0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B0B25AE0-EF5A-40D8-982A-D571DB44B70F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69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BCBCA9D-65CF-4AD7-8EB6-7550D8F1041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25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err="1" smtClean="0"/>
              <a:t>TGaf</a:t>
            </a:r>
            <a:r>
              <a:rPr lang="en-US" dirty="0" smtClean="0"/>
              <a:t> Motion #2</a:t>
            </a:r>
          </a:p>
        </p:txBody>
      </p:sp>
      <p:sp>
        <p:nvSpPr>
          <p:cNvPr id="33798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>
              <a:defRPr/>
            </a:pPr>
            <a:r>
              <a:rPr lang="en-US" sz="1800" dirty="0" smtClean="0"/>
              <a:t>Approve document 11-13/726r0 as the report to the IEEE 802 Executive Committee on the requirements for conditional approval to forward P802.11af to Sponsor Ballot, and</a:t>
            </a:r>
          </a:p>
          <a:p>
            <a:pPr>
              <a:defRPr/>
            </a:pPr>
            <a:r>
              <a:rPr lang="en-US" sz="1800" dirty="0" smtClean="0"/>
              <a:t>Request the IEEE 802 Executive Committee to conditionally approve forwarding P802.11af to sponsor ballot.</a:t>
            </a:r>
          </a:p>
          <a:p>
            <a:pPr marL="0" indent="0">
              <a:buFontTx/>
              <a:buNone/>
              <a:defRPr/>
            </a:pPr>
            <a:r>
              <a:rPr lang="en-US" sz="1800" dirty="0" smtClean="0"/>
              <a:t> </a:t>
            </a:r>
          </a:p>
          <a:p>
            <a:pPr>
              <a:defRPr/>
            </a:pPr>
            <a:r>
              <a:rPr lang="en-GB" sz="1800" dirty="0" smtClean="0"/>
              <a:t>Moved by Rich Kennedy on behalf of </a:t>
            </a:r>
            <a:r>
              <a:rPr lang="en-GB" sz="1800" dirty="0" err="1" smtClean="0"/>
              <a:t>TGaf</a:t>
            </a:r>
            <a:endParaRPr lang="en-US" sz="1800" dirty="0" smtClean="0"/>
          </a:p>
          <a:p>
            <a:pPr>
              <a:defRPr/>
            </a:pPr>
            <a:r>
              <a:rPr lang="en-GB" sz="1800" dirty="0" err="1" smtClean="0"/>
              <a:t>TGaf</a:t>
            </a:r>
            <a:r>
              <a:rPr lang="en-GB" sz="1800" dirty="0" smtClean="0"/>
              <a:t> vote: </a:t>
            </a:r>
            <a:endParaRPr lang="en-US" sz="1800" dirty="0" smtClean="0"/>
          </a:p>
          <a:p>
            <a:pPr>
              <a:defRPr/>
            </a:pPr>
            <a:endParaRPr lang="en-GB" sz="1800" dirty="0" smtClean="0"/>
          </a:p>
          <a:p>
            <a:pPr>
              <a:defRPr/>
            </a:pPr>
            <a:r>
              <a:rPr lang="en-GB" sz="1800" dirty="0" smtClean="0"/>
              <a:t>In the TG:</a:t>
            </a:r>
          </a:p>
          <a:p>
            <a:pPr lvl="1">
              <a:defRPr/>
            </a:pPr>
            <a:r>
              <a:rPr lang="en-GB" sz="1600" dirty="0" smtClean="0"/>
              <a:t>Moved: Al </a:t>
            </a:r>
            <a:r>
              <a:rPr lang="en-GB" sz="1600" dirty="0" err="1" smtClean="0"/>
              <a:t>Petrick</a:t>
            </a:r>
            <a:r>
              <a:rPr lang="en-GB" sz="1600" dirty="0" smtClean="0"/>
              <a:t>,  Seconded: Zhou Lan </a:t>
            </a:r>
          </a:p>
          <a:p>
            <a:pPr lvl="1">
              <a:defRPr/>
            </a:pPr>
            <a:r>
              <a:rPr lang="en-US" sz="1600" dirty="0" smtClean="0"/>
              <a:t>Result:  </a:t>
            </a:r>
            <a:r>
              <a:rPr lang="en-GB" sz="1600" dirty="0" smtClean="0"/>
              <a:t>5-0-0</a:t>
            </a: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0396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76149</TotalTime>
  <Words>220</Words>
  <Application>Microsoft Office PowerPoint</Application>
  <PresentationFormat>On-screen Show (4:3)</PresentationFormat>
  <Paragraphs>52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Document</vt:lpstr>
      <vt:lpstr>802.11 July 2013 Motions</vt:lpstr>
      <vt:lpstr>Abstract</vt:lpstr>
      <vt:lpstr>Wednesday</vt:lpstr>
      <vt:lpstr>TGaf Motion #1</vt:lpstr>
      <vt:lpstr>TGaf Motion #2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208</cp:lastModifiedBy>
  <cp:revision>1371</cp:revision>
  <cp:lastPrinted>1998-02-10T13:28:06Z</cp:lastPrinted>
  <dcterms:created xsi:type="dcterms:W3CDTF">1998-02-10T13:07:52Z</dcterms:created>
  <dcterms:modified xsi:type="dcterms:W3CDTF">2013-07-17T08:35:26Z</dcterms:modified>
</cp:coreProperties>
</file>