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22" r:id="rId4"/>
    <p:sldId id="351" r:id="rId5"/>
    <p:sldId id="352" r:id="rId6"/>
    <p:sldId id="35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>
        <p:scale>
          <a:sx n="80" d="100"/>
          <a:sy n="80" d="100"/>
        </p:scale>
        <p:origin x="-1722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0673r3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ddrgal@gmai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(July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robert.stacey@intel.com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July 16th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Hope to ballot in September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completed SB comment resolution, draft in review, should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late this week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finished comment resolution, unchanged draft should be recirculated after Wednesday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started comment resolution from </a:t>
            </a:r>
            <a:r>
              <a:rPr lang="en-GB" sz="2000" dirty="0" err="1" smtClean="0"/>
              <a:t>CC9</a:t>
            </a:r>
            <a:r>
              <a:rPr lang="en-GB" sz="2000" dirty="0" smtClean="0"/>
              <a:t>, expect to be in comment resolution all week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will finish comment resolutions and hope to go to Initial </a:t>
            </a:r>
            <a:r>
              <a:rPr lang="en-GB" sz="2000" dirty="0" err="1" smtClean="0"/>
              <a:t>WG</a:t>
            </a:r>
            <a:r>
              <a:rPr lang="en-GB" sz="2000" dirty="0" smtClean="0"/>
              <a:t> Letter Ballot out of this session</a:t>
            </a:r>
            <a:endParaRPr lang="en-GB" sz="2000" dirty="0"/>
          </a:p>
          <a:p>
            <a:r>
              <a:rPr lang="en-GB" sz="2000" dirty="0" err="1" smtClean="0"/>
              <a:t>11aq</a:t>
            </a:r>
            <a:r>
              <a:rPr lang="en-GB" sz="2000" dirty="0" smtClean="0"/>
              <a:t> – not present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11-09-1034-07-0000-wg11-style-guide.doc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507175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2013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July 2013 Editors changed the running order and will revisit in July 2014, maintaining this order in the interim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05445"/>
              </p:ext>
            </p:extLst>
          </p:nvPr>
        </p:nvGraphicFramePr>
        <p:xfrm>
          <a:off x="457200" y="1371600"/>
          <a:ext cx="7086600" cy="355377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July 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</Words>
  <Application>Microsoft Office PowerPoint</Application>
  <PresentationFormat>On-screen Show (4:3)</PresentationFormat>
  <Paragraphs>171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(July ‘13)</vt:lpstr>
      <vt:lpstr>Volunteer Editor Contacts</vt:lpstr>
      <vt:lpstr>July 16th Round table status report</vt:lpstr>
      <vt:lpstr>802.11 Style Guide</vt:lpstr>
      <vt:lpstr>Editor Amendment Ordering</vt:lpstr>
      <vt:lpstr>Draft Development Snapshot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2013-07-19T06:35:54Z</dcterms:modified>
</cp:coreProperties>
</file>