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63" r:id="rId10"/>
    <p:sldId id="314" r:id="rId11"/>
    <p:sldId id="311" r:id="rId12"/>
    <p:sldId id="317" r:id="rId13"/>
    <p:sldId id="351" r:id="rId14"/>
    <p:sldId id="359" r:id="rId15"/>
    <p:sldId id="358" r:id="rId16"/>
    <p:sldId id="352" r:id="rId17"/>
    <p:sldId id="310" r:id="rId18"/>
    <p:sldId id="355" r:id="rId19"/>
    <p:sldId id="361" r:id="rId20"/>
    <p:sldId id="360" r:id="rId21"/>
    <p:sldId id="362" r:id="rId22"/>
    <p:sldId id="332" r:id="rId23"/>
    <p:sldId id="335" r:id="rId24"/>
    <p:sldId id="356" r:id="rId25"/>
    <p:sldId id="357" r:id="rId26"/>
    <p:sldId id="336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1722" y="1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0673r2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875-01-0000-editor-s-guide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centraldesktop.com/802-11editorial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Document" r:id="rId5" imgW="8606510" imgH="2806597" progId="Word.Document.8">
                  <p:embed/>
                </p:oleObj>
              </mc:Choice>
              <mc:Fallback>
                <p:oleObj name="Document" r:id="rId5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802.11ai</a:t>
            </a:r>
            <a:r>
              <a:rPr lang="en-US" dirty="0" smtClean="0"/>
              <a:t> will do an update next week, followed by </a:t>
            </a:r>
            <a:r>
              <a:rPr lang="en-US" dirty="0" err="1" smtClean="0"/>
              <a:t>11ac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10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 before Saturday May 18,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11-09-1034-07-0000-wg11-style-guide.doc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Editor’s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mentor.ieee.org/802.11/dcn/11/11-11-0875-01-0000-editor-s-guide.doc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dirty="0" smtClean="0"/>
              <a:t>This document contains material relevant to the job of being an 802.11 editor.</a:t>
            </a:r>
            <a:endParaRPr lang="en-US" dirty="0" smtClean="0"/>
          </a:p>
          <a:p>
            <a:r>
              <a:rPr lang="en-GB" dirty="0" smtClean="0"/>
              <a:t>It is recommended that editors read this material before they start, as it may avoid them needlessly re-inventing the wheel.</a:t>
            </a:r>
            <a:endParaRPr lang="en-US" dirty="0" smtClean="0"/>
          </a:p>
          <a:p>
            <a:r>
              <a:rPr lang="en-US" dirty="0" smtClean="0"/>
              <a:t>Creating a Redline, Graphics, Numbering and ANA, Source Control</a:t>
            </a:r>
          </a:p>
          <a:p>
            <a:r>
              <a:rPr lang="en-US" dirty="0" smtClean="0"/>
              <a:t>Comment Resolution and Publication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516711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2013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July 2013 Editors changed the running order and will revisit in July 2014, maintaining this order in the interim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790700"/>
              </p:ext>
            </p:extLst>
          </p:nvPr>
        </p:nvGraphicFramePr>
        <p:xfrm>
          <a:off x="457200" y="1371600"/>
          <a:ext cx="7086600" cy="35537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18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July 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Standards Dictionary: Glossary of Terms and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recently changed the access rules for dictionary.ieee.org, according to the email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"If you are a Working Group or Sponsor Officer: As long as you are listed as an officer in </a:t>
            </a:r>
            <a:r>
              <a:rPr lang="en-US" dirty="0" err="1"/>
              <a:t>myProject</a:t>
            </a:r>
            <a:r>
              <a:rPr lang="en-US" dirty="0"/>
              <a:t>, you will automatically be given access to the Standards Dictionary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For those who are not Working Group Officers: You must add these individuals to a project as a "Technical Editor". 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6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Standards Central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IEEE-SA central desktop site </a:t>
            </a:r>
            <a:r>
              <a:rPr lang="en-GB" dirty="0" smtClean="0"/>
              <a:t> tour of the facilities</a:t>
            </a:r>
          </a:p>
          <a:p>
            <a:r>
              <a:rPr lang="en-US" dirty="0">
                <a:hlinkClick r:id="rId2"/>
              </a:rPr>
              <a:t>https://ieee-sa.centraldesktop.com/802-11editorial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129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Backup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IEEE Servers provide durable places to retain the 802.11 source files, drawing files, and other components of drafts.</a:t>
            </a:r>
          </a:p>
          <a:p>
            <a:r>
              <a:rPr lang="en-US" dirty="0" smtClean="0"/>
              <a:t>Our best practice is that after a draft is posted in the Member’s Area, a zip file containing all the clean source files, drawing files and other components should be created and sent to the 802.11 Working Group Editor for safekeeping. </a:t>
            </a:r>
            <a:r>
              <a:rPr lang="en-US" smtClean="0"/>
              <a:t>Please </a:t>
            </a:r>
            <a:r>
              <a:rPr lang="en-US" dirty="0" smtClean="0"/>
              <a:t>rename the file extension to .</a:t>
            </a:r>
            <a:r>
              <a:rPr lang="en-US" dirty="0" err="1" smtClean="0"/>
              <a:t>piz</a:t>
            </a:r>
            <a:r>
              <a:rPr lang="en-US" dirty="0" smtClean="0"/>
              <a:t> (.zip backwards), so the </a:t>
            </a:r>
            <a:r>
              <a:rPr lang="en-US" dirty="0" err="1" smtClean="0"/>
              <a:t>WG</a:t>
            </a:r>
            <a:r>
              <a:rPr lang="en-US" dirty="0" smtClean="0"/>
              <a:t> Editor’s email system allows it to be delivered.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7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, </a:t>
            </a:r>
            <a:r>
              <a:rPr lang="en-GB" dirty="0" err="1" smtClean="0"/>
              <a:t>afD5.0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2013-07-16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Review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/>
              <a:t>IEEE Standards Dictionary: Glossary of Terms and </a:t>
            </a:r>
            <a:r>
              <a:rPr lang="en-US" dirty="0" smtClean="0"/>
              <a:t>Definitions</a:t>
            </a:r>
          </a:p>
          <a:p>
            <a:r>
              <a:rPr lang="en-US" dirty="0" smtClean="0"/>
              <a:t>IEEE Standards Central Desktop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2013-07-16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1400" dirty="0" err="1"/>
              <a:t>P809.11aq</a:t>
            </a:r>
            <a:r>
              <a:rPr lang="en-US" sz="1400" dirty="0"/>
              <a:t> Amendment (PAD) – Dan Gal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Erdem</a:t>
            </a:r>
            <a:r>
              <a:rPr lang="en-US" sz="1400" dirty="0" smtClean="0"/>
              <a:t> </a:t>
            </a:r>
            <a:r>
              <a:rPr lang="en-US" sz="1400" dirty="0" err="1" smtClean="0"/>
              <a:t>Ulukan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err="1" smtClean="0"/>
              <a:t>Jiamin</a:t>
            </a:r>
            <a:r>
              <a:rPr lang="en-US" sz="1400" dirty="0" smtClean="0"/>
              <a:t> CHEN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</a:p>
          <a:p>
            <a:pPr marL="685800" lvl="3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 smtClean="0">
                <a:hlinkClick r:id="rId3"/>
              </a:rPr>
              <a:t>m.turner@ieee.org</a:t>
            </a:r>
            <a:endParaRPr lang="en-US" sz="1100" dirty="0" smtClean="0"/>
          </a:p>
          <a:p>
            <a:pPr marL="685800" lvl="3" indent="-342900">
              <a:lnSpc>
                <a:spcPct val="80000"/>
              </a:lnSpc>
              <a:defRPr/>
            </a:pPr>
            <a:r>
              <a:rPr lang="en-US" sz="1100" dirty="0" smtClean="0"/>
              <a:t>Bill Ash</a:t>
            </a:r>
            <a:endParaRPr lang="en-US" sz="11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4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5"/>
              </a:rPr>
              <a:t>l.perry@ieee.org</a:t>
            </a:r>
            <a:r>
              <a:rPr lang="en-US" sz="1100" dirty="0"/>
              <a:t>  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robert.stacey@intel.com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16th 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– Hope to ballot in September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completed SB comment resolution, draft in review, should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late this week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finished comment resolution, unchanged draft should be recirculated after Wednesday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started comment resolution from </a:t>
            </a:r>
            <a:r>
              <a:rPr lang="en-GB" sz="2000" dirty="0" err="1" smtClean="0"/>
              <a:t>CC9</a:t>
            </a:r>
            <a:r>
              <a:rPr lang="en-GB" sz="2000" dirty="0" smtClean="0"/>
              <a:t>, expect to be in comment resolution all week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will finish comment resolutions and hope to go to Initial </a:t>
            </a:r>
            <a:r>
              <a:rPr lang="en-GB" sz="2000" dirty="0" err="1" smtClean="0"/>
              <a:t>WG</a:t>
            </a:r>
            <a:r>
              <a:rPr lang="en-GB" sz="2000" dirty="0" smtClean="0"/>
              <a:t> Letter Ballot out of this session</a:t>
            </a:r>
            <a:endParaRPr lang="en-GB" sz="2000" dirty="0"/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– not present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11ac</a:t>
            </a:r>
            <a:r>
              <a:rPr lang="en-US" dirty="0" smtClean="0"/>
              <a:t>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draft should be available </a:t>
            </a:r>
            <a:r>
              <a:rPr lang="en-US" dirty="0" smtClean="0"/>
              <a:t>mid-November (about 350 pages)</a:t>
            </a:r>
          </a:p>
          <a:p>
            <a:r>
              <a:rPr lang="en-US" dirty="0" smtClean="0"/>
              <a:t>The expected approval is at </a:t>
            </a:r>
            <a:r>
              <a:rPr lang="en-US" dirty="0" err="1" smtClean="0"/>
              <a:t>RevCom</a:t>
            </a:r>
            <a:r>
              <a:rPr lang="en-US" dirty="0" smtClean="0"/>
              <a:t> December 5, and publication could be eight weeks after that (holidays are in the middle)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355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1727</Words>
  <Application>Microsoft Office PowerPoint</Application>
  <PresentationFormat>On-screen Show (4:3)</PresentationFormat>
  <Paragraphs>374</Paragraphs>
  <Slides>26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Default Design</vt:lpstr>
      <vt:lpstr>Document</vt:lpstr>
      <vt:lpstr>802.11 WG Editor’s Meeting (July ‘13)</vt:lpstr>
      <vt:lpstr>Abstract</vt:lpstr>
      <vt:lpstr>Agenda for 2013-07-16</vt:lpstr>
      <vt:lpstr>Roll Call – 2013-07-16</vt:lpstr>
      <vt:lpstr>Volunteer Editor Contacts</vt:lpstr>
      <vt:lpstr>July 16th Round table status report</vt:lpstr>
      <vt:lpstr>Reflector Updates</vt:lpstr>
      <vt:lpstr>IEEE Publication Status</vt:lpstr>
      <vt:lpstr>11ac publication process</vt:lpstr>
      <vt:lpstr>Numbering Alignment Process</vt:lpstr>
      <vt:lpstr>Amendment &amp; other ordering notes</vt:lpstr>
      <vt:lpstr>MDR Status</vt:lpstr>
      <vt:lpstr>802.11 Style Guide</vt:lpstr>
      <vt:lpstr>802.11 Styles</vt:lpstr>
      <vt:lpstr>802.11 Editor’s Guide</vt:lpstr>
      <vt:lpstr>Editor Amendment Ordering</vt:lpstr>
      <vt:lpstr>Email Your Draft Status Updates</vt:lpstr>
      <vt:lpstr>Draft Development Snapshot</vt:lpstr>
      <vt:lpstr>IEEE Standards Dictionary: Glossary of Terms and Definitions</vt:lpstr>
      <vt:lpstr>IEEE Standards Central Desktop</vt:lpstr>
      <vt:lpstr>Editors Backup practices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2013-07-19T06:33:19Z</dcterms:modified>
</cp:coreProperties>
</file>