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61" r:id="rId19"/>
    <p:sldId id="360" r:id="rId20"/>
    <p:sldId id="362" r:id="rId21"/>
    <p:sldId id="332" r:id="rId22"/>
    <p:sldId id="335" r:id="rId23"/>
    <p:sldId id="356" r:id="rId24"/>
    <p:sldId id="357" r:id="rId25"/>
    <p:sldId id="336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2424" y="-12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0673r1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237150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July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90700"/>
              </p:ext>
            </p:extLst>
          </p:nvPr>
        </p:nvGraphicFramePr>
        <p:xfrm>
          <a:off x="457200" y="1371600"/>
          <a:ext cx="7086600" cy="35537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July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802.11 Editing Guide in report to </a:t>
            </a:r>
            <a:r>
              <a:rPr lang="en-US" dirty="0" err="1" smtClean="0"/>
              <a:t>WG</a:t>
            </a:r>
            <a:r>
              <a:rPr lang="en-US" dirty="0" smtClean="0"/>
              <a:t> -</a:t>
            </a:r>
            <a:r>
              <a:rPr lang="en-US" dirty="0" err="1" smtClean="0"/>
              <a:t>pe</a:t>
            </a:r>
            <a:endParaRPr lang="en-US" dirty="0" smtClean="0"/>
          </a:p>
          <a:p>
            <a:r>
              <a:rPr lang="en-US" dirty="0" smtClean="0"/>
              <a:t>Update amendment ordering snapshot ordering - </a:t>
            </a:r>
            <a:r>
              <a:rPr lang="en-US" dirty="0" err="1" smtClean="0"/>
              <a:t>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2013-07-16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2013-07-16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P809.11aq</a:t>
            </a:r>
            <a:r>
              <a:rPr lang="en-US" sz="1400" dirty="0"/>
              <a:t> Amendment (PAD) – Dan </a:t>
            </a:r>
            <a:r>
              <a:rPr lang="en-US" sz="1400" dirty="0" smtClean="0"/>
              <a:t>Gal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4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5"/>
              </a:rPr>
              <a:t>l.perry@ieee.org</a:t>
            </a:r>
            <a:r>
              <a:rPr lang="en-US" sz="1100" dirty="0"/>
              <a:t> 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16th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  <a:endParaRPr lang="en-GB" sz="2000" dirty="0"/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1599</Words>
  <Application>Microsoft Office PowerPoint</Application>
  <PresentationFormat>On-screen Show (4:3)</PresentationFormat>
  <Paragraphs>371</Paragraphs>
  <Slides>25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Document</vt:lpstr>
      <vt:lpstr>802.11 WG Editor’s Meeting (July ‘13)</vt:lpstr>
      <vt:lpstr>Abstract</vt:lpstr>
      <vt:lpstr>Agenda for 2013-07-16</vt:lpstr>
      <vt:lpstr>Roll Call – 2013-07-16</vt:lpstr>
      <vt:lpstr>Volunteer Editor Contacts</vt:lpstr>
      <vt:lpstr>July 16th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2013-07-03T16:04:49Z</dcterms:modified>
</cp:coreProperties>
</file>