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51" r:id="rId13"/>
    <p:sldId id="359" r:id="rId14"/>
    <p:sldId id="358" r:id="rId15"/>
    <p:sldId id="352" r:id="rId16"/>
    <p:sldId id="310" r:id="rId17"/>
    <p:sldId id="355" r:id="rId18"/>
    <p:sldId id="360" r:id="rId19"/>
    <p:sldId id="332" r:id="rId20"/>
    <p:sldId id="335" r:id="rId21"/>
    <p:sldId id="356" r:id="rId22"/>
    <p:sldId id="357" r:id="rId23"/>
    <p:sldId id="336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450" y="93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0673r0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1-0000-editor-s-guide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.turner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.perry@ieee.org" TargetMode="External"/><Relationship Id="rId4" Type="http://schemas.openxmlformats.org/officeDocument/2006/relationships/hyperlink" Target="mailto:k.bennett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(July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err="1" smtClean="0"/>
              <a:t>P802.11af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is going through Working Group Mandatory Draft Review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11-09-1034-07-0000-wg11-style-guide.doc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mentor.ieee.org/802.11/dcn/11/11-11-0875-01-0000-editor-s-guide.doc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500460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May 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075075"/>
              </p:ext>
            </p:extLst>
          </p:nvPr>
        </p:nvGraphicFramePr>
        <p:xfrm>
          <a:off x="457200" y="1371600"/>
          <a:ext cx="7086600" cy="355377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May 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backup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IEEE-SA central desktop site </a:t>
            </a:r>
            <a:r>
              <a:rPr lang="en-GB" smtClean="0"/>
              <a:t> tour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9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802.11 Editing Guide in report to </a:t>
            </a:r>
            <a:r>
              <a:rPr lang="en-US" dirty="0" err="1" smtClean="0"/>
              <a:t>WG</a:t>
            </a:r>
            <a:r>
              <a:rPr lang="en-US" dirty="0" smtClean="0"/>
              <a:t> -</a:t>
            </a:r>
            <a:r>
              <a:rPr lang="en-US" dirty="0" err="1" smtClean="0"/>
              <a:t>pe</a:t>
            </a:r>
            <a:endParaRPr lang="en-US" dirty="0" smtClean="0"/>
          </a:p>
          <a:p>
            <a:r>
              <a:rPr lang="en-US" dirty="0" smtClean="0"/>
              <a:t>Update amendment ordering snapshot ordering - </a:t>
            </a:r>
            <a:r>
              <a:rPr lang="en-US" dirty="0" err="1" smtClean="0"/>
              <a:t>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2013-05-14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</a:t>
            </a:r>
            <a:r>
              <a:rPr lang="en-US" dirty="0" err="1" smtClean="0"/>
              <a:t>1034r7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Editor 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2013-05-14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P809.11aq</a:t>
            </a:r>
            <a:r>
              <a:rPr lang="en-US" sz="1400" dirty="0"/>
              <a:t> Amendment (PAD) – Dan </a:t>
            </a:r>
            <a:r>
              <a:rPr lang="en-US" sz="1400" dirty="0" smtClean="0"/>
              <a:t>Gal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Mark Hamilton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Ron </a:t>
            </a:r>
            <a:r>
              <a:rPr lang="en-US" sz="1400" dirty="0" err="1" smtClean="0"/>
              <a:t>Murias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err="1" smtClean="0"/>
              <a:t>Jiamin</a:t>
            </a:r>
            <a:r>
              <a:rPr lang="en-US" sz="1400" dirty="0" smtClean="0"/>
              <a:t> CHEN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>
                <a:hlinkClick r:id="rId3"/>
              </a:rPr>
              <a:t>m.turner@ieee.org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Kathryn </a:t>
            </a:r>
            <a:r>
              <a:rPr lang="en-US" sz="1100" dirty="0"/>
              <a:t>Bennett– our staff liaison, </a:t>
            </a:r>
            <a:r>
              <a:rPr lang="en-US" sz="1100" dirty="0">
                <a:hlinkClick r:id="rId4"/>
              </a:rPr>
              <a:t>k.bennett@ieee.org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Lisa Perry – staff liaison, </a:t>
            </a:r>
            <a:r>
              <a:rPr lang="en-US" sz="1100" dirty="0">
                <a:hlinkClick r:id="rId5"/>
              </a:rPr>
              <a:t>l.perry@ieee.org</a:t>
            </a:r>
            <a:r>
              <a:rPr lang="en-US" sz="1100" dirty="0"/>
              <a:t>   </a:t>
            </a:r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robert.stacey@intel.com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 14th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comment resolution, hoping to recirculate out of July. Because we removed </a:t>
            </a:r>
            <a:r>
              <a:rPr lang="en-GB" sz="2000" dirty="0" err="1" smtClean="0"/>
              <a:t>PMD</a:t>
            </a:r>
            <a:r>
              <a:rPr lang="en-GB" sz="2000" dirty="0" smtClean="0"/>
              <a:t> from 802.11-2012, incoming amendments create work.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Processing SB comments, expect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in July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</a:t>
            </a:r>
            <a:r>
              <a:rPr lang="en-GB" sz="2000" dirty="0" err="1" smtClean="0"/>
              <a:t>LB195</a:t>
            </a:r>
            <a:r>
              <a:rPr lang="en-GB" sz="2000" dirty="0" smtClean="0"/>
              <a:t> comments resolved, </a:t>
            </a:r>
            <a:r>
              <a:rPr lang="en-GB" sz="2000" dirty="0" err="1" smtClean="0"/>
              <a:t>MDR</a:t>
            </a:r>
            <a:r>
              <a:rPr lang="en-GB" sz="2000" dirty="0" smtClean="0"/>
              <a:t> is in progress, expect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in May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have a proposed Draft, are reviewing it, hearing technical presentations on spec framework document. Possible TG review out of May.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starting TG review comment resolutions, do not expect to finish comment resolution this week. </a:t>
            </a:r>
          </a:p>
          <a:p>
            <a:r>
              <a:rPr lang="en-GB" sz="2000" dirty="0" err="1" smtClean="0"/>
              <a:t>11aq</a:t>
            </a:r>
            <a:r>
              <a:rPr lang="en-GB" sz="2000" dirty="0" smtClean="0"/>
              <a:t> – no draft activity to report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</a:t>
            </a:r>
            <a:r>
              <a:rPr lang="en-US" dirty="0" err="1" smtClean="0"/>
              <a:t>1149r29</a:t>
            </a:r>
            <a:r>
              <a:rPr lang="en-US" dirty="0" smtClean="0"/>
              <a:t> (2013 Feb 27)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11ac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first, then  </a:t>
            </a:r>
            <a:r>
              <a:rPr lang="en-US" dirty="0" err="1" smtClean="0"/>
              <a:t>11af</a:t>
            </a:r>
            <a:r>
              <a:rPr lang="en-US" dirty="0" smtClean="0"/>
              <a:t> </a:t>
            </a:r>
            <a:r>
              <a:rPr lang="en-US" dirty="0" err="1" smtClean="0"/>
              <a:t>D3.0</a:t>
            </a:r>
            <a:r>
              <a:rPr lang="en-US" dirty="0" smtClean="0"/>
              <a:t> 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1469</Words>
  <Application>Microsoft Office PowerPoint</Application>
  <PresentationFormat>On-screen Show (4:3)</PresentationFormat>
  <Paragraphs>355</Paragraphs>
  <Slides>23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Document</vt:lpstr>
      <vt:lpstr>802.11 WG Editor’s Meeting (July ‘13)</vt:lpstr>
      <vt:lpstr>Abstract</vt:lpstr>
      <vt:lpstr>Agenda for 2013-05-14</vt:lpstr>
      <vt:lpstr>Roll Call – 2013-05-14</vt:lpstr>
      <vt:lpstr>Volunteer Editor Contacts</vt:lpstr>
      <vt:lpstr>May 14th 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802.11 Style Guide</vt:lpstr>
      <vt:lpstr>802.11 Styles</vt:lpstr>
      <vt:lpstr>802.11 Editor’s Guide</vt:lpstr>
      <vt:lpstr>Editor Amendment Ordering</vt:lpstr>
      <vt:lpstr>Email Your Draft Status Updates</vt:lpstr>
      <vt:lpstr>Draft Development Snapshot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2013-06-09T02:33:02Z</dcterms:modified>
</cp:coreProperties>
</file>