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60" r:id="rId19"/>
    <p:sldId id="332" r:id="rId20"/>
    <p:sldId id="335" r:id="rId21"/>
    <p:sldId id="356" r:id="rId22"/>
    <p:sldId id="357" r:id="rId23"/>
    <p:sldId id="336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450" y="93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0673r0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is going through Working Group Mandatory Draft Review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500460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May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75075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IEEE-SA central desktop site </a:t>
            </a:r>
            <a:r>
              <a:rPr lang="en-GB" smtClean="0"/>
              <a:t> tour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802.11 Editing Guide in report to </a:t>
            </a:r>
            <a:r>
              <a:rPr lang="en-US" dirty="0" err="1" smtClean="0"/>
              <a:t>WG</a:t>
            </a:r>
            <a:r>
              <a:rPr lang="en-US" dirty="0" smtClean="0"/>
              <a:t> -</a:t>
            </a:r>
            <a:r>
              <a:rPr lang="en-US" dirty="0" err="1" smtClean="0"/>
              <a:t>pe</a:t>
            </a:r>
            <a:endParaRPr lang="en-US" dirty="0" smtClean="0"/>
          </a:p>
          <a:p>
            <a:r>
              <a:rPr lang="en-US" dirty="0" smtClean="0"/>
              <a:t>Update amendment ordering snapshot ordering - </a:t>
            </a:r>
            <a:r>
              <a:rPr lang="en-US" dirty="0" err="1" smtClean="0"/>
              <a:t>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2013-05-14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2013-05-14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P809.11aq</a:t>
            </a:r>
            <a:r>
              <a:rPr lang="en-US" sz="1400" dirty="0"/>
              <a:t> Amendment (PAD) – Dan </a:t>
            </a:r>
            <a:r>
              <a:rPr lang="en-US" sz="1400" dirty="0" smtClean="0"/>
              <a:t>Gal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4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14th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comment resolution, hoping to recirculate out of July. Because we removed </a:t>
            </a:r>
            <a:r>
              <a:rPr lang="en-GB" sz="2000" dirty="0" err="1" smtClean="0"/>
              <a:t>PMD</a:t>
            </a:r>
            <a:r>
              <a:rPr lang="en-GB" sz="2000" dirty="0" smtClean="0"/>
              <a:t> from 802.11-2012, incoming amendments create work.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Processing SB comments,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</a:t>
            </a:r>
            <a:r>
              <a:rPr lang="en-GB" sz="2000" dirty="0" err="1" smtClean="0"/>
              <a:t>LB195</a:t>
            </a:r>
            <a:r>
              <a:rPr lang="en-GB" sz="2000" dirty="0" smtClean="0"/>
              <a:t> comments resolved, </a:t>
            </a:r>
            <a:r>
              <a:rPr lang="en-GB" sz="2000" dirty="0" err="1" smtClean="0"/>
              <a:t>MDR</a:t>
            </a:r>
            <a:r>
              <a:rPr lang="en-GB" sz="2000" dirty="0" smtClean="0"/>
              <a:t> is in progress,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May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have a proposed Draft, are reviewing it, hearing technical presentations on spec framework document. Possible TG review out of May.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starting TG review comment resolutions, do not expect to finish comment resolution this week. </a:t>
            </a:r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no draft activity to report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1469</Words>
  <Application>Microsoft Office PowerPoint</Application>
  <PresentationFormat>On-screen Show (4:3)</PresentationFormat>
  <Paragraphs>355</Paragraphs>
  <Slides>23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802.11 WG Editor’s Meeting (July ‘13)</vt:lpstr>
      <vt:lpstr>Abstract</vt:lpstr>
      <vt:lpstr>Agenda for 2013-05-14</vt:lpstr>
      <vt:lpstr>Roll Call – 2013-05-14</vt:lpstr>
      <vt:lpstr>Volunteer Editor Contacts</vt:lpstr>
      <vt:lpstr>May 14th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2013-06-09T02:33:02Z</dcterms:modified>
</cp:coreProperties>
</file>