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notesSlides/notesSlide14.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commentAuthors.xml" ContentType="application/vnd.openxmlformats-officedocument.presentationml.commentAuthors+xml"/>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7"/>
  </p:notesMasterIdLst>
  <p:handoutMasterIdLst>
    <p:handoutMasterId r:id="rId48"/>
  </p:handoutMasterIdLst>
  <p:sldIdLst>
    <p:sldId id="269" r:id="rId2"/>
    <p:sldId id="434" r:id="rId3"/>
    <p:sldId id="257" r:id="rId4"/>
    <p:sldId id="296" r:id="rId5"/>
    <p:sldId id="297" r:id="rId6"/>
    <p:sldId id="298" r:id="rId7"/>
    <p:sldId id="429" r:id="rId8"/>
    <p:sldId id="314" r:id="rId9"/>
    <p:sldId id="437" r:id="rId10"/>
    <p:sldId id="335" r:id="rId11"/>
    <p:sldId id="422" r:id="rId12"/>
    <p:sldId id="430" r:id="rId13"/>
    <p:sldId id="431" r:id="rId14"/>
    <p:sldId id="432" r:id="rId15"/>
    <p:sldId id="343" r:id="rId16"/>
    <p:sldId id="272" r:id="rId17"/>
    <p:sldId id="416" r:id="rId18"/>
    <p:sldId id="417" r:id="rId19"/>
    <p:sldId id="418" r:id="rId20"/>
    <p:sldId id="419" r:id="rId21"/>
    <p:sldId id="420" r:id="rId22"/>
    <p:sldId id="305" r:id="rId23"/>
    <p:sldId id="433" r:id="rId24"/>
    <p:sldId id="322" r:id="rId25"/>
    <p:sldId id="426" r:id="rId26"/>
    <p:sldId id="398" r:id="rId27"/>
    <p:sldId id="293" r:id="rId28"/>
    <p:sldId id="435" r:id="rId29"/>
    <p:sldId id="436" r:id="rId30"/>
    <p:sldId id="438" r:id="rId31"/>
    <p:sldId id="439" r:id="rId32"/>
    <p:sldId id="440" r:id="rId33"/>
    <p:sldId id="441" r:id="rId34"/>
    <p:sldId id="448" r:id="rId35"/>
    <p:sldId id="444" r:id="rId36"/>
    <p:sldId id="449" r:id="rId37"/>
    <p:sldId id="450" r:id="rId38"/>
    <p:sldId id="453" r:id="rId39"/>
    <p:sldId id="454" r:id="rId40"/>
    <p:sldId id="456" r:id="rId41"/>
    <p:sldId id="451" r:id="rId42"/>
    <p:sldId id="457" r:id="rId43"/>
    <p:sldId id="460" r:id="rId44"/>
    <p:sldId id="458" r:id="rId45"/>
    <p:sldId id="443"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224" y="-7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287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commentAuthors" Target="commentAuthors.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3</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34</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40</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41</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42</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43</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7</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0669r3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762-00-00ai-july-2013-berlin-ad-hoc-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3/11-13-0856-00-00ai-report-on-the-tgai-berlin-adhoc-in-july-2013.pptx"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2013 Geneva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2013-06-10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r>
              <a:rPr lang="en-US" altLang="ja-JP" dirty="0" smtClean="0"/>
              <a:t>13-          Dan Harkins</a:t>
            </a:r>
          </a:p>
          <a:p>
            <a:pPr lvl="1">
              <a:defRPr/>
            </a:pPr>
            <a:r>
              <a:rPr lang="en-US" altLang="ja-JP" dirty="0" smtClean="0"/>
              <a:t>13-860r0 George</a:t>
            </a:r>
          </a:p>
          <a:p>
            <a:pPr lvl="1">
              <a:defRPr/>
            </a:pPr>
            <a:r>
              <a:rPr lang="en-US" altLang="ja-JP" dirty="0" smtClean="0"/>
              <a:t>13-          </a:t>
            </a:r>
            <a:r>
              <a:rPr lang="en-US" altLang="ja-JP" dirty="0" err="1" smtClean="0"/>
              <a:t>Santosh</a:t>
            </a:r>
            <a:endParaRPr lang="en-US" altLang="ja-JP" dirty="0" smtClean="0"/>
          </a:p>
          <a:p>
            <a:pPr>
              <a:defRPr/>
            </a:pPr>
            <a:r>
              <a:rPr lang="en-US" altLang="ja-JP" dirty="0" smtClean="0"/>
              <a:t>Recess until Wednesday AM1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r>
              <a:rPr lang="en-US" altLang="ja-JP" dirty="0" smtClean="0"/>
              <a:t>Revisit presentation</a:t>
            </a:r>
          </a:p>
          <a:p>
            <a:pPr lvl="2">
              <a:defRPr/>
            </a:pPr>
            <a:r>
              <a:rPr lang="en-US" altLang="ja-JP" dirty="0" err="1" smtClean="0"/>
              <a:t>Jarkko</a:t>
            </a:r>
            <a:endParaRPr lang="en-US" altLang="ja-JP" dirty="0" smtClean="0"/>
          </a:p>
          <a:p>
            <a:pPr lvl="2">
              <a:defRPr/>
            </a:pPr>
            <a:r>
              <a:rPr lang="en-US" altLang="ja-JP" dirty="0" smtClean="0"/>
              <a:t>Dan</a:t>
            </a:r>
          </a:p>
          <a:p>
            <a:pPr lvl="2">
              <a:defRPr/>
            </a:pPr>
            <a:r>
              <a:rPr lang="en-US" altLang="ja-JP" dirty="0" smtClean="0"/>
              <a:t>Rob</a:t>
            </a:r>
          </a:p>
          <a:p>
            <a:pPr lvl="2">
              <a:defRPr/>
            </a:pPr>
            <a:r>
              <a:rPr lang="en-US" altLang="ja-JP" dirty="0" err="1" smtClean="0"/>
              <a:t>Santosh</a:t>
            </a:r>
            <a:endParaRPr lang="en-US" altLang="ja-JP" dirty="0" smtClean="0"/>
          </a:p>
          <a:p>
            <a:pPr>
              <a:defRPr/>
            </a:pPr>
            <a:r>
              <a:rPr lang="en-US" altLang="ja-JP" dirty="0" smtClean="0"/>
              <a:t>Other business</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Sep</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Wi-Fi</a:t>
            </a:r>
            <a:endParaRPr lang="ja-JP" altLang="en-US" dirty="0"/>
          </a:p>
        </p:txBody>
      </p:sp>
      <p:sp>
        <p:nvSpPr>
          <p:cNvPr id="3" name="コンテンツ プレースホルダ 2"/>
          <p:cNvSpPr>
            <a:spLocks noGrp="1"/>
          </p:cNvSpPr>
          <p:nvPr>
            <p:ph idx="1"/>
          </p:nvPr>
        </p:nvSpPr>
        <p:spPr/>
        <p:txBody>
          <a:bodyPr/>
          <a:lstStyle/>
          <a:p>
            <a:r>
              <a:rPr lang="en-US" altLang="ja-JP" dirty="0" smtClean="0"/>
              <a:t>ESSID: IEEE802</a:t>
            </a:r>
          </a:p>
          <a:p>
            <a:r>
              <a:rPr lang="en-US" altLang="ja-JP" dirty="0" smtClean="0"/>
              <a:t>PSWD: Geneva2013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Waikoloa.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May2013 </a:t>
            </a:r>
            <a:r>
              <a:rPr lang="en-GB" altLang="ja-JP" dirty="0" smtClean="0">
                <a:ea typeface="ＭＳ Ｐゴシック" pitchFamily="-84" charset="-128"/>
                <a:cs typeface="ＭＳ Ｐゴシック" pitchFamily="-84" charset="-128"/>
              </a:rPr>
              <a:t>:   </a:t>
            </a:r>
          </a:p>
          <a:p>
            <a:pPr lvl="1">
              <a:defRPr/>
            </a:pPr>
            <a:r>
              <a:rPr lang="en-US" altLang="ja-JP" dirty="0" smtClean="0"/>
              <a:t>May 2013 Waikoloa Session Minutes 11-13-0638r1</a:t>
            </a:r>
          </a:p>
          <a:p>
            <a:pPr lvl="1">
              <a:defRPr/>
            </a:pPr>
            <a:r>
              <a:rPr lang="en-US" altLang="ja-JP" dirty="0" smtClean="0"/>
              <a:t>https://mentor.ieee.org/802.11/dcn/13/11-13-0638-01-00ai-may-2013-waikoloa-session-minutes.doc</a:t>
            </a:r>
          </a:p>
          <a:p>
            <a:pPr>
              <a:defRPr/>
            </a:pPr>
            <a:r>
              <a:rPr lang="en-US" altLang="ja-JP" dirty="0" err="1" smtClean="0"/>
              <a:t>Moved:Marc</a:t>
            </a:r>
            <a:r>
              <a:rPr lang="en-US" altLang="ja-JP" dirty="0" smtClean="0"/>
              <a:t> </a:t>
            </a:r>
            <a:r>
              <a:rPr lang="en-US" altLang="ja-JP" dirty="0" err="1" smtClean="0"/>
              <a:t>Emmelamann</a:t>
            </a:r>
            <a:endParaRPr lang="en-US" altLang="ja-JP" dirty="0" smtClean="0"/>
          </a:p>
          <a:p>
            <a:pPr>
              <a:defRPr/>
            </a:pPr>
            <a:r>
              <a:rPr lang="en-US" altLang="ja-JP" dirty="0" smtClean="0"/>
              <a:t>Seconded: Ping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Berlin </a:t>
            </a:r>
            <a:r>
              <a:rPr lang="en-US" altLang="ja-JP" dirty="0" err="1" smtClean="0"/>
              <a:t>Adhoc</a:t>
            </a:r>
            <a:r>
              <a:rPr lang="en-US" altLang="ja-JP" dirty="0" smtClean="0"/>
              <a:t>.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a:t>
            </a:r>
            <a:r>
              <a:rPr lang="en-US" altLang="ja-JP" dirty="0" smtClean="0"/>
              <a:t>Berlin </a:t>
            </a:r>
            <a:r>
              <a:rPr lang="en-US" altLang="ja-JP" dirty="0" err="1" smtClean="0"/>
              <a:t>Adhoc</a:t>
            </a:r>
            <a:r>
              <a:rPr lang="en-US" altLang="ja-JP" dirty="0" smtClean="0"/>
              <a:t> July 2013</a:t>
            </a:r>
            <a:r>
              <a:rPr lang="en-US"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   </a:t>
            </a:r>
          </a:p>
          <a:p>
            <a:pPr lvl="1"/>
            <a:r>
              <a:rPr lang="en-US" altLang="ja-JP" dirty="0" smtClean="0"/>
              <a:t>July 2013 Berlin Ad-hoc Session Minutes  11-13-0762r0</a:t>
            </a:r>
            <a:endParaRPr lang="ja-JP" altLang="en-US" dirty="0" smtClean="0"/>
          </a:p>
          <a:p>
            <a:pPr lvl="1"/>
            <a:r>
              <a:rPr lang="en-US" altLang="ja-JP" dirty="0" smtClean="0">
                <a:hlinkClick r:id="rId2"/>
              </a:rPr>
              <a:t>https://mentor.ieee.org/802.11/dcn/13/11-13-0762-00-00ai-july-2013-berlin-ad-hoc-session-minutes.doc</a:t>
            </a:r>
            <a:r>
              <a:rPr lang="ja-JP" altLang="en-US" dirty="0" smtClean="0"/>
              <a:t> </a:t>
            </a:r>
            <a:endParaRPr lang="en-GB" altLang="ja-JP" dirty="0" smtClean="0">
              <a:ea typeface="ＭＳ Ｐゴシック" pitchFamily="-84" charset="-128"/>
              <a:cs typeface="ＭＳ Ｐゴシック" pitchFamily="-84" charset="-128"/>
            </a:endParaRPr>
          </a:p>
          <a:p>
            <a:pPr>
              <a:defRPr/>
            </a:pPr>
            <a:r>
              <a:rPr lang="en-US" altLang="ja-JP" dirty="0" err="1" smtClean="0"/>
              <a:t>Moved:Marc</a:t>
            </a:r>
            <a:r>
              <a:rPr lang="en-US" altLang="ja-JP" dirty="0" smtClean="0"/>
              <a:t> </a:t>
            </a:r>
            <a:r>
              <a:rPr lang="en-US" altLang="ja-JP" dirty="0" err="1" smtClean="0"/>
              <a:t>Emmelmann</a:t>
            </a:r>
            <a:endParaRPr lang="en-US" altLang="ja-JP" dirty="0" smtClean="0"/>
          </a:p>
          <a:p>
            <a:pPr>
              <a:defRPr/>
            </a:pPr>
            <a:r>
              <a:rPr lang="en-US" altLang="ja-JP" dirty="0" smtClean="0"/>
              <a:t>Seconded: Ping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Geneva meeting. </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Geneva meeting.</a:t>
            </a:r>
            <a:endParaRPr lang="en-GB" altLang="ja-JP" dirty="0" smtClean="0">
              <a:ea typeface="ＭＳ Ｐゴシック" pitchFamily="-84" charset="-128"/>
              <a:cs typeface="ＭＳ Ｐゴシック" pitchFamily="-84" charset="-128"/>
            </a:endParaRPr>
          </a:p>
          <a:p>
            <a:pPr lvl="1">
              <a:defRPr/>
            </a:pPr>
            <a:r>
              <a:rPr lang="en-US" altLang="ja-JP" dirty="0" smtClean="0"/>
              <a:t>Jun-July Teleconference Minutes 11-13-0665r2</a:t>
            </a:r>
          </a:p>
          <a:p>
            <a:pPr lvl="1">
              <a:defRPr/>
            </a:pPr>
            <a:r>
              <a:rPr lang="en-US" altLang="ja-JP" dirty="0" smtClean="0"/>
              <a:t>https://mentor.ieee.org/802.11/dcn/13/11-13-0665-02-00ai-june-july-teleconference-minutes.doc</a:t>
            </a:r>
          </a:p>
          <a:p>
            <a:pPr>
              <a:defRPr/>
            </a:pPr>
            <a:r>
              <a:rPr lang="en-US" altLang="ja-JP" dirty="0" smtClean="0"/>
              <a:t>Moved: 	Marc </a:t>
            </a:r>
            <a:r>
              <a:rPr lang="en-US" altLang="ja-JP" dirty="0" err="1" smtClean="0"/>
              <a:t>Emmelmann</a:t>
            </a:r>
            <a:endParaRPr lang="en-US" altLang="ja-JP" dirty="0" smtClean="0"/>
          </a:p>
          <a:p>
            <a:pPr>
              <a:defRPr/>
            </a:pPr>
            <a:r>
              <a:rPr lang="en-US" altLang="ja-JP" dirty="0" smtClean="0"/>
              <a:t>Seconded:	Hitoshi Morioka</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t>
            </a:r>
            <a:r>
              <a:rPr lang="en-US" altLang="ja-JP" dirty="0" smtClean="0"/>
              <a:t>A</a:t>
            </a:r>
          </a:p>
          <a:p>
            <a:pPr lvl="1">
              <a:buNone/>
            </a:pP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on</a:t>
            </a:r>
            <a:r>
              <a:rPr lang="en-US" altLang="ja-JP" dirty="0" smtClean="0"/>
              <a:t> </a:t>
            </a:r>
            <a:r>
              <a:rPr lang="en-US" altLang="ja-JP" dirty="0" smtClean="0"/>
              <a:t>3</a:t>
            </a:r>
            <a:r>
              <a:rPr lang="en-US" altLang="ja-JP" baseline="30000" dirty="0" smtClean="0"/>
              <a:t>rd</a:t>
            </a:r>
            <a:r>
              <a:rPr lang="en-US" altLang="ja-JP" dirty="0" smtClean="0"/>
              <a:t> ,</a:t>
            </a:r>
            <a:r>
              <a:rPr lang="en-US" altLang="ja-JP" dirty="0" smtClean="0"/>
              <a:t>10</a:t>
            </a:r>
            <a:r>
              <a:rPr lang="en-US" altLang="ja-JP" baseline="30000" dirty="0" smtClean="0"/>
              <a:t>th</a:t>
            </a:r>
            <a:r>
              <a:rPr lang="en-US" altLang="ja-JP" dirty="0" smtClean="0"/>
              <a:t> </a:t>
            </a:r>
            <a:r>
              <a:rPr lang="en-US" altLang="ja-JP" dirty="0" smtClean="0"/>
              <a:t>Sep</a:t>
            </a:r>
            <a:endParaRPr lang="ja-JP" altLang="en-US" dirty="0" smtClean="0"/>
          </a:p>
          <a:p>
            <a:pPr lvl="1">
              <a:defRPr/>
            </a:pPr>
            <a:r>
              <a:rPr lang="en-US" altLang="ja-JP" dirty="0" smtClean="0"/>
              <a:t>Duration 1Hour</a:t>
            </a:r>
          </a:p>
          <a:p>
            <a:pPr lvl="1">
              <a:defRPr/>
            </a:pPr>
            <a:r>
              <a:rPr lang="en-US" altLang="ja-JP" dirty="0" smtClean="0"/>
              <a:t>Using WEB-EX that will be provided by Task Group </a:t>
            </a:r>
            <a:r>
              <a:rPr lang="en-US" altLang="ja-JP" dirty="0" smtClean="0"/>
              <a:t>Chair</a:t>
            </a:r>
          </a:p>
          <a:p>
            <a:pPr>
              <a:defRPr/>
            </a:pPr>
            <a:r>
              <a:rPr lang="en-US" altLang="ja-JP" dirty="0" smtClean="0">
                <a:ea typeface="ＭＳ Ｐゴシック" pitchFamily="-84" charset="-128"/>
                <a:cs typeface="ＭＳ Ｐゴシック" pitchFamily="-84" charset="-128"/>
              </a:rPr>
              <a:t>Approved by unanimous </a:t>
            </a:r>
            <a:r>
              <a:rPr lang="en-US" altLang="ja-JP" dirty="0" smtClean="0">
                <a:ea typeface="ＭＳ Ｐゴシック" pitchFamily="-84" charset="-128"/>
                <a:cs typeface="ＭＳ Ｐゴシック" pitchFamily="-84" charset="-128"/>
              </a:rPr>
              <a:t>consent</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pic>
        <p:nvPicPr>
          <p:cNvPr id="8" name="図 7" descr="スクリーンショット 2013-07-18 18.18.23.png"/>
          <p:cNvPicPr>
            <a:picLocks noChangeAspect="1"/>
          </p:cNvPicPr>
          <p:nvPr/>
        </p:nvPicPr>
        <p:blipFill>
          <a:blip r:embed="rId2"/>
          <a:stretch>
            <a:fillRect/>
          </a:stretch>
        </p:blipFill>
        <p:spPr>
          <a:xfrm>
            <a:off x="5638800" y="3124200"/>
            <a:ext cx="3352800" cy="325835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20000"/>
          </a:bodyPr>
          <a:lstStyle/>
          <a:p>
            <a:r>
              <a:rPr lang="en-US" altLang="ja-JP" dirty="0" smtClean="0"/>
              <a:t>Motion approval “2013-07-adhoc" </a:t>
            </a:r>
          </a:p>
          <a:p>
            <a:r>
              <a:rPr lang="en-US" altLang="ja-JP" dirty="0" smtClean="0"/>
              <a:t>Move to approve the comment resolutions as show in the ”</a:t>
            </a:r>
            <a:r>
              <a:rPr lang="ja-JP" altLang="en-US" dirty="0" smtClean="0"/>
              <a:t> </a:t>
            </a:r>
            <a:r>
              <a:rPr lang="en-US" altLang="ja-JP" dirty="0" smtClean="0"/>
              <a:t>2013-07-adhoc“ Tab of 11-13/0495r12 except CID1220,1447,1446,1212,1009 and instruct to editor to incorporate changes to the draft according to the resolutions. </a:t>
            </a:r>
          </a:p>
          <a:p>
            <a:pPr lvl="1"/>
            <a:r>
              <a:rPr lang="en-US" altLang="ja-JP" dirty="0" smtClean="0"/>
              <a:t>Straw poll passed in the Berlin </a:t>
            </a:r>
            <a:r>
              <a:rPr lang="en-US" altLang="ja-JP" dirty="0" err="1" smtClean="0"/>
              <a:t>Adhoc</a:t>
            </a:r>
            <a:r>
              <a:rPr lang="en-US" altLang="ja-JP" dirty="0" smtClean="0"/>
              <a:t> : </a:t>
            </a:r>
          </a:p>
          <a:p>
            <a:pPr lvl="1"/>
            <a:r>
              <a:rPr lang="en-US" altLang="ja-JP" dirty="0" smtClean="0"/>
              <a:t>2013-07-adhoc“ Tab of 11-13/0495r12 and instruct to editor to incorporate changes to the draft according to the resolutions.</a:t>
            </a:r>
          </a:p>
          <a:p>
            <a:pPr lvl="1"/>
            <a:r>
              <a:rPr lang="en-US" altLang="ja-JP" dirty="0" smtClean="0"/>
              <a:t>Result; 10-0-0 </a:t>
            </a:r>
          </a:p>
          <a:p>
            <a:endParaRPr lang="en-US" altLang="ja-JP" dirty="0" smtClean="0"/>
          </a:p>
          <a:p>
            <a:r>
              <a:rPr lang="en-US" altLang="ja-JP" dirty="0" err="1" smtClean="0"/>
              <a:t>Moved:Marc</a:t>
            </a:r>
            <a:r>
              <a:rPr lang="en-US" altLang="ja-JP" dirty="0" smtClean="0"/>
              <a:t> </a:t>
            </a:r>
            <a:r>
              <a:rPr lang="en-US" altLang="ja-JP" dirty="0" err="1" smtClean="0"/>
              <a:t>Emmelamann</a:t>
            </a:r>
            <a:endParaRPr lang="en-US" altLang="ja-JP" dirty="0" smtClean="0"/>
          </a:p>
          <a:p>
            <a:r>
              <a:rPr lang="en-US" altLang="ja-JP" dirty="0" err="1" smtClean="0"/>
              <a:t>Seconded:Lei</a:t>
            </a:r>
            <a:r>
              <a:rPr lang="en-US" altLang="ja-JP" dirty="0" smtClean="0"/>
              <a:t> Wang</a:t>
            </a:r>
            <a:endParaRPr lang="en-GB" dirty="0" smtClean="0"/>
          </a:p>
          <a:p>
            <a:endParaRPr lang="ja-JP" altLang="en-US" dirty="0" smtClean="0"/>
          </a:p>
          <a:p>
            <a:r>
              <a:rPr lang="en-GB" dirty="0" smtClean="0"/>
              <a:t>Yes: __17______;  </a:t>
            </a:r>
          </a:p>
          <a:p>
            <a:r>
              <a:rPr lang="en-GB" dirty="0" smtClean="0"/>
              <a:t>No: ____0____;  </a:t>
            </a:r>
          </a:p>
          <a:p>
            <a:r>
              <a:rPr lang="en-GB" dirty="0" smtClean="0"/>
              <a:t>Abstain:_____2_______</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2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“2013-07-Geneva-01" </a:t>
            </a:r>
          </a:p>
          <a:p>
            <a:r>
              <a:rPr lang="en-US" altLang="ja-JP" dirty="0" smtClean="0"/>
              <a:t>Move to approve the comment resolutions as show in the ”</a:t>
            </a:r>
            <a:r>
              <a:rPr lang="ja-JP" altLang="en-US" dirty="0" smtClean="0"/>
              <a:t> </a:t>
            </a:r>
            <a:r>
              <a:rPr lang="en-US" altLang="ja-JP" dirty="0" smtClean="0"/>
              <a:t>2013-07-Geneva-01" Tab of 11-13/0495r13 and instruct to editor to incorporate changes to the draft according to the resolutions. </a:t>
            </a:r>
          </a:p>
          <a:p>
            <a:endParaRPr lang="en-US" altLang="ja-JP" dirty="0" smtClean="0"/>
          </a:p>
          <a:p>
            <a:r>
              <a:rPr lang="en-US" altLang="ja-JP" dirty="0" smtClean="0"/>
              <a:t>Moved: Lee Armstrong</a:t>
            </a:r>
          </a:p>
          <a:p>
            <a:r>
              <a:rPr lang="en-US" altLang="ja-JP" dirty="0" smtClean="0"/>
              <a:t>Seconded: Ping Fang</a:t>
            </a:r>
            <a:endParaRPr lang="en-GB" dirty="0" smtClean="0"/>
          </a:p>
          <a:p>
            <a:endParaRPr lang="ja-JP" altLang="en-US" dirty="0" smtClean="0"/>
          </a:p>
          <a:p>
            <a:r>
              <a:rPr lang="en-GB" dirty="0" smtClean="0"/>
              <a:t>Yes: ____18____;  </a:t>
            </a:r>
          </a:p>
          <a:p>
            <a:r>
              <a:rPr lang="en-GB" dirty="0" smtClean="0"/>
              <a:t>No: ______0__;  </a:t>
            </a:r>
          </a:p>
          <a:p>
            <a:r>
              <a:rPr lang="en-GB" dirty="0" smtClean="0"/>
              <a:t>Abstain:_____0_______</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3</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2013,  Geneva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3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“2013-07-Geneva-02" </a:t>
            </a:r>
          </a:p>
          <a:p>
            <a:r>
              <a:rPr lang="en-US" altLang="ja-JP" dirty="0" smtClean="0"/>
              <a:t>Move to approve the comment resolutions as show in the ”</a:t>
            </a:r>
            <a:r>
              <a:rPr lang="ja-JP" altLang="en-US" dirty="0" smtClean="0"/>
              <a:t> </a:t>
            </a:r>
            <a:r>
              <a:rPr lang="en-US" altLang="ja-JP" dirty="0" smtClean="0"/>
              <a:t>2013-07-Geneva-02" Tab of 11-13/0495r14 and instruct to editor to incorporate changes to the draft according to the resolutions. </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George </a:t>
            </a:r>
            <a:r>
              <a:rPr lang="en-US" altLang="ja-JP" dirty="0" err="1" smtClean="0"/>
              <a:t>Calcev</a:t>
            </a:r>
            <a:endParaRPr lang="en-GB" dirty="0" smtClean="0"/>
          </a:p>
          <a:p>
            <a:endParaRPr lang="ja-JP" altLang="en-US" dirty="0" smtClean="0"/>
          </a:p>
          <a:p>
            <a:r>
              <a:rPr lang="en-GB" dirty="0" smtClean="0"/>
              <a:t>Yes: ___12____;  </a:t>
            </a:r>
          </a:p>
          <a:p>
            <a:r>
              <a:rPr lang="en-GB" dirty="0" smtClean="0"/>
              <a:t>No: _____0___;  </a:t>
            </a:r>
          </a:p>
          <a:p>
            <a:r>
              <a:rPr lang="en-GB" dirty="0" smtClean="0"/>
              <a:t>Abstain:__3________</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4</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approval “11-13-0806r1" </a:t>
            </a:r>
          </a:p>
          <a:p>
            <a:r>
              <a:rPr lang="en-US" altLang="ja-JP" dirty="0" smtClean="0"/>
              <a:t>Move to approve document 11-13-0806r1 and instruct to editor to incorporate changes to the draft . </a:t>
            </a:r>
          </a:p>
          <a:p>
            <a:endParaRPr lang="en-US" altLang="ja-JP" dirty="0" smtClean="0"/>
          </a:p>
          <a:p>
            <a:r>
              <a:rPr lang="en-US" altLang="ja-JP" dirty="0" smtClean="0"/>
              <a:t>Moved: Dan Harkins</a:t>
            </a:r>
          </a:p>
          <a:p>
            <a:r>
              <a:rPr lang="en-US" altLang="ja-JP" dirty="0" smtClean="0"/>
              <a:t>Seconded: Paul A. Lambert</a:t>
            </a:r>
            <a:endParaRPr lang="en-GB" dirty="0" smtClean="0"/>
          </a:p>
          <a:p>
            <a:endParaRPr lang="ja-JP" altLang="en-US" dirty="0" smtClean="0"/>
          </a:p>
          <a:p>
            <a:r>
              <a:rPr lang="en-GB" dirty="0" smtClean="0"/>
              <a:t>Yes: ___8____;  </a:t>
            </a:r>
          </a:p>
          <a:p>
            <a:r>
              <a:rPr lang="en-GB" dirty="0" smtClean="0"/>
              <a:t>No: ___10____;  </a:t>
            </a:r>
          </a:p>
          <a:p>
            <a:r>
              <a:rPr lang="en-GB" dirty="0" smtClean="0"/>
              <a:t>Abstain:____6______;</a:t>
            </a:r>
          </a:p>
          <a:p>
            <a:r>
              <a:rPr lang="en-GB" dirty="0" smtClean="0"/>
              <a:t>Failed</a:t>
            </a:r>
          </a:p>
          <a:p>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5</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approval “11-13-0718r2" </a:t>
            </a:r>
          </a:p>
          <a:p>
            <a:r>
              <a:rPr lang="en-US" altLang="ja-JP" dirty="0" smtClean="0"/>
              <a:t>Move to approve document 11-13-0718r2 and instruct to editor to incorporate changes to the draft . </a:t>
            </a:r>
          </a:p>
          <a:p>
            <a:endParaRPr lang="en-US" altLang="ja-JP" dirty="0" smtClean="0"/>
          </a:p>
          <a:p>
            <a:r>
              <a:rPr lang="en-US" altLang="ja-JP" dirty="0" smtClean="0"/>
              <a:t>Moved: </a:t>
            </a:r>
            <a:r>
              <a:rPr lang="en-GB" dirty="0" err="1" smtClean="0"/>
              <a:t>Jarkko</a:t>
            </a:r>
            <a:r>
              <a:rPr lang="en-GB" dirty="0" smtClean="0"/>
              <a:t> </a:t>
            </a:r>
            <a:r>
              <a:rPr lang="en-GB" dirty="0" err="1" smtClean="0"/>
              <a:t>Kneckt</a:t>
            </a:r>
            <a:r>
              <a:rPr lang="ja-JP" altLang="en-US" dirty="0" smtClean="0"/>
              <a:t> </a:t>
            </a:r>
            <a:endParaRPr lang="en-US" altLang="ja-JP" dirty="0" smtClean="0"/>
          </a:p>
          <a:p>
            <a:r>
              <a:rPr lang="en-US" altLang="ja-JP" dirty="0" smtClean="0"/>
              <a:t>Seconded: Lei Wang</a:t>
            </a:r>
            <a:endParaRPr lang="en-GB" dirty="0" smtClean="0"/>
          </a:p>
          <a:p>
            <a:endParaRPr lang="ja-JP" altLang="en-US" dirty="0" smtClean="0"/>
          </a:p>
          <a:p>
            <a:r>
              <a:rPr lang="en-GB" dirty="0" smtClean="0"/>
              <a:t>Yes: ___3____;  </a:t>
            </a:r>
          </a:p>
          <a:p>
            <a:r>
              <a:rPr lang="en-GB" dirty="0" smtClean="0"/>
              <a:t>No: ____2___;  </a:t>
            </a:r>
          </a:p>
          <a:p>
            <a:r>
              <a:rPr lang="en-GB" dirty="0" smtClean="0"/>
              <a:t>Abstain:___17______;</a:t>
            </a:r>
          </a:p>
          <a:p>
            <a:r>
              <a:rPr lang="en-GB" dirty="0" smtClean="0"/>
              <a:t>Failed</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6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“2013-07-Geneva-03" </a:t>
            </a:r>
          </a:p>
          <a:p>
            <a:r>
              <a:rPr lang="en-US" altLang="ja-JP" dirty="0" smtClean="0"/>
              <a:t>Move to approve the comment resolutions as show in the ”</a:t>
            </a:r>
            <a:r>
              <a:rPr lang="ja-JP" altLang="en-US" dirty="0" smtClean="0"/>
              <a:t> </a:t>
            </a:r>
            <a:r>
              <a:rPr lang="en-US" altLang="ja-JP" dirty="0" smtClean="0"/>
              <a:t>2013-07-Geneva-03" Tab of 11-13/0495r15 and instruct to editor to incorporate changes to the draft according to the resolutions. </a:t>
            </a:r>
          </a:p>
          <a:p>
            <a:endParaRPr lang="en-US" altLang="ja-JP" dirty="0" smtClean="0"/>
          </a:p>
          <a:p>
            <a:r>
              <a:rPr lang="en-US" altLang="ja-JP" dirty="0" smtClean="0"/>
              <a:t>Moved:  Lei Wang</a:t>
            </a:r>
          </a:p>
          <a:p>
            <a:r>
              <a:rPr lang="en-US" altLang="ja-JP" dirty="0" smtClean="0"/>
              <a:t>Seconded: Lee Armstrong</a:t>
            </a:r>
            <a:endParaRPr lang="en-GB" dirty="0" smtClean="0"/>
          </a:p>
          <a:p>
            <a:endParaRPr lang="ja-JP" altLang="en-US" dirty="0" smtClean="0"/>
          </a:p>
          <a:p>
            <a:r>
              <a:rPr lang="en-GB" dirty="0" smtClean="0"/>
              <a:t>Yes: ____11___;  </a:t>
            </a:r>
          </a:p>
          <a:p>
            <a:r>
              <a:rPr lang="en-GB" dirty="0" smtClean="0"/>
              <a:t>No: _____0___;  </a:t>
            </a:r>
          </a:p>
          <a:p>
            <a:r>
              <a:rPr lang="en-GB" dirty="0" smtClean="0"/>
              <a:t>Abstain:____2____;</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7</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70000" lnSpcReduction="20000"/>
          </a:bodyPr>
          <a:lstStyle/>
          <a:p>
            <a:r>
              <a:rPr lang="en-US" altLang="ja-JP" dirty="0" smtClean="0"/>
              <a:t>Motion approval “11-13-0718r5" </a:t>
            </a:r>
          </a:p>
          <a:p>
            <a:r>
              <a:rPr lang="en-US" altLang="ja-JP" dirty="0" smtClean="0"/>
              <a:t>Move to approve document 11-13-0718r5 and instruct to editor to incorporate changes to the draft, except the 1</a:t>
            </a:r>
            <a:r>
              <a:rPr lang="en-US" altLang="ja-JP" baseline="30000" dirty="0" smtClean="0"/>
              <a:t>st</a:t>
            </a:r>
            <a:r>
              <a:rPr lang="en-US" altLang="ja-JP" dirty="0" smtClean="0"/>
              <a:t> paragraph in section 10.25.10.2.</a:t>
            </a:r>
          </a:p>
          <a:p>
            <a:endParaRPr lang="en-US" altLang="ja-JP" dirty="0" smtClean="0"/>
          </a:p>
          <a:p>
            <a:endParaRPr lang="en-US" altLang="ja-JP" dirty="0" smtClean="0"/>
          </a:p>
          <a:p>
            <a:r>
              <a:rPr lang="en-US" altLang="ja-JP" dirty="0" err="1" smtClean="0"/>
              <a:t>Moved:Jarkko</a:t>
            </a:r>
            <a:r>
              <a:rPr lang="en-US" altLang="ja-JP" dirty="0" smtClean="0"/>
              <a:t> </a:t>
            </a:r>
            <a:r>
              <a:rPr lang="en-GB" dirty="0" err="1" smtClean="0"/>
              <a:t>Kneckt</a:t>
            </a:r>
            <a:endParaRPr lang="en-US" altLang="ja-JP" dirty="0" smtClean="0"/>
          </a:p>
          <a:p>
            <a:r>
              <a:rPr lang="en-US" altLang="ja-JP" dirty="0" err="1" smtClean="0"/>
              <a:t>Seconded:Giwon</a:t>
            </a:r>
            <a:r>
              <a:rPr lang="en-US" altLang="ja-JP" dirty="0" smtClean="0"/>
              <a:t> Park</a:t>
            </a:r>
            <a:endParaRPr lang="en-GB" dirty="0" smtClean="0"/>
          </a:p>
          <a:p>
            <a:endParaRPr lang="ja-JP" altLang="en-US" dirty="0" smtClean="0"/>
          </a:p>
          <a:p>
            <a:r>
              <a:rPr lang="en-GB" dirty="0" smtClean="0"/>
              <a:t>Yes: ___7____;  </a:t>
            </a:r>
          </a:p>
          <a:p>
            <a:r>
              <a:rPr lang="en-GB" dirty="0" smtClean="0"/>
              <a:t>No: ____11__;  </a:t>
            </a:r>
          </a:p>
          <a:p>
            <a:r>
              <a:rPr lang="en-GB" dirty="0" smtClean="0"/>
              <a:t>Abstain:__7________;</a:t>
            </a:r>
          </a:p>
          <a:p>
            <a:endParaRPr lang="en-GB" dirty="0" smtClean="0"/>
          </a:p>
          <a:p>
            <a:r>
              <a:rPr lang="en-GB" dirty="0" smtClean="0"/>
              <a:t>Motion to call question /Moved Stephen, Seconded: Dan</a:t>
            </a:r>
          </a:p>
          <a:p>
            <a:pPr lvl="1"/>
            <a:r>
              <a:rPr lang="en-GB" dirty="0" smtClean="0"/>
              <a:t>10-8-7 Fail</a:t>
            </a:r>
          </a:p>
          <a:p>
            <a:r>
              <a:rPr lang="en-GB" dirty="0" smtClean="0"/>
              <a:t>Motion to amend / Moved Phillip Barber, Seconded : </a:t>
            </a:r>
            <a:r>
              <a:rPr lang="en-GB" dirty="0" err="1" smtClean="0"/>
              <a:t>Jarkko</a:t>
            </a:r>
            <a:r>
              <a:rPr lang="en-GB" dirty="0" smtClean="0"/>
              <a:t> </a:t>
            </a:r>
            <a:r>
              <a:rPr lang="en-GB" dirty="0" err="1" smtClean="0"/>
              <a:t>Kneckt</a:t>
            </a:r>
            <a:r>
              <a:rPr lang="ja-JP" altLang="en-US" dirty="0" smtClean="0"/>
              <a:t> </a:t>
            </a:r>
            <a:endParaRPr lang="en-GB" dirty="0" smtClean="0"/>
          </a:p>
          <a:p>
            <a:r>
              <a:rPr lang="en-US" altLang="ja-JP" dirty="0" smtClean="0"/>
              <a:t>Move to approve document 11-13-0718r5 and instruct to editor to incorporate changes to the draft, </a:t>
            </a:r>
            <a:r>
              <a:rPr lang="en-US" altLang="ja-JP" dirty="0" smtClean="0">
                <a:solidFill>
                  <a:srgbClr val="FF0000"/>
                </a:solidFill>
              </a:rPr>
              <a:t>except the 1</a:t>
            </a:r>
            <a:r>
              <a:rPr lang="en-US" altLang="ja-JP" baseline="30000" dirty="0" smtClean="0">
                <a:solidFill>
                  <a:srgbClr val="FF0000"/>
                </a:solidFill>
              </a:rPr>
              <a:t>st</a:t>
            </a:r>
            <a:r>
              <a:rPr lang="en-US" altLang="ja-JP" dirty="0" smtClean="0">
                <a:solidFill>
                  <a:srgbClr val="FF0000"/>
                </a:solidFill>
              </a:rPr>
              <a:t> paragraph in section 10.25.10.2.</a:t>
            </a:r>
          </a:p>
          <a:p>
            <a:pPr lvl="1"/>
            <a:r>
              <a:rPr lang="en-US" altLang="ja-JP" dirty="0" smtClean="0">
                <a:solidFill>
                  <a:srgbClr val="FF0000"/>
                </a:solidFill>
              </a:rPr>
              <a:t>Passed</a:t>
            </a:r>
            <a:endParaRPr lang="en-GB" dirty="0" smtClean="0"/>
          </a:p>
          <a:p>
            <a:endParaRPr lang="en-GB" dirty="0" smtClean="0"/>
          </a:p>
          <a:p>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Motion approval “11-13-0806r2" </a:t>
            </a:r>
          </a:p>
          <a:p>
            <a:r>
              <a:rPr lang="en-US" altLang="ja-JP" dirty="0" smtClean="0"/>
              <a:t>Move to approve document 11-13-0806r2 and instruct to editor to incorporate changes to the draft.</a:t>
            </a:r>
          </a:p>
          <a:p>
            <a:endParaRPr lang="en-US" altLang="ja-JP" dirty="0" smtClean="0"/>
          </a:p>
          <a:p>
            <a:r>
              <a:rPr lang="en-US" altLang="ja-JP" dirty="0" smtClean="0"/>
              <a:t>Moved: Dan Harkins</a:t>
            </a:r>
          </a:p>
          <a:p>
            <a:r>
              <a:rPr lang="en-US" altLang="ja-JP" dirty="0" err="1" smtClean="0"/>
              <a:t>Sconded</a:t>
            </a:r>
            <a:r>
              <a:rPr lang="en-US" altLang="ja-JP" dirty="0" smtClean="0"/>
              <a:t>: Roger Durand </a:t>
            </a:r>
          </a:p>
          <a:p>
            <a:endParaRPr lang="en-US" altLang="ja-JP" dirty="0" smtClean="0"/>
          </a:p>
          <a:p>
            <a:r>
              <a:rPr lang="en-US" altLang="ja-JP" dirty="0" smtClean="0"/>
              <a:t>Yes:  6</a:t>
            </a:r>
          </a:p>
          <a:p>
            <a:r>
              <a:rPr lang="en-US" altLang="ja-JP" dirty="0" smtClean="0"/>
              <a:t>No: 9</a:t>
            </a:r>
          </a:p>
          <a:p>
            <a:r>
              <a:rPr lang="en-US" altLang="ja-JP" dirty="0" smtClean="0"/>
              <a:t>Abstain: 4</a:t>
            </a:r>
          </a:p>
          <a:p>
            <a:r>
              <a:rPr lang="en-US" altLang="ja-JP" dirty="0" smtClean="0"/>
              <a:t>Fail</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Motion approval “11-13-0883r1" </a:t>
            </a:r>
          </a:p>
          <a:p>
            <a:r>
              <a:rPr lang="en-US" altLang="ja-JP" dirty="0" smtClean="0"/>
              <a:t>Move to approve document 11-13-0883r1 and instruct to editor to incorporate changes to the draft as the resolution for CID1255 and CID1371.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Sconded:Rob</a:t>
            </a:r>
            <a:r>
              <a:rPr lang="en-US" altLang="ja-JP" dirty="0" smtClean="0"/>
              <a:t> Sun</a:t>
            </a:r>
          </a:p>
          <a:p>
            <a:endParaRPr lang="en-US" altLang="ja-JP" dirty="0" smtClean="0"/>
          </a:p>
          <a:p>
            <a:r>
              <a:rPr lang="en-US" altLang="ja-JP" dirty="0" smtClean="0"/>
              <a:t>Yes:  15</a:t>
            </a:r>
          </a:p>
          <a:p>
            <a:r>
              <a:rPr lang="en-US" altLang="ja-JP" dirty="0" smtClean="0"/>
              <a:t>No: 0</a:t>
            </a:r>
          </a:p>
          <a:p>
            <a:r>
              <a:rPr lang="en-US" altLang="ja-JP" dirty="0" smtClean="0"/>
              <a:t>Abstain: 2 </a:t>
            </a:r>
          </a:p>
          <a:p>
            <a:r>
              <a:rPr lang="en-US" altLang="ja-JP" dirty="0" smtClean="0"/>
              <a:t>Fail</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pPr>
              <a:buNone/>
            </a:pPr>
            <a:endParaRPr lang="en-US" altLang="ja-JP" dirty="0" smtClean="0"/>
          </a:p>
          <a:p>
            <a:r>
              <a:rPr lang="en-US" altLang="ja-JP" dirty="0" smtClean="0"/>
              <a:t>Move to reject CID1006 and CID1334 using the suggested  resolution in the DCN 11-13-0885r0 for CID 1334.</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Sconded:Rob</a:t>
            </a:r>
            <a:r>
              <a:rPr lang="en-US" altLang="ja-JP" dirty="0" smtClean="0"/>
              <a:t> Sun</a:t>
            </a:r>
          </a:p>
          <a:p>
            <a:endParaRPr lang="en-US" altLang="ja-JP" dirty="0" smtClean="0"/>
          </a:p>
          <a:p>
            <a:r>
              <a:rPr lang="en-US" altLang="ja-JP" dirty="0" smtClean="0"/>
              <a:t>Yes:  16</a:t>
            </a:r>
          </a:p>
          <a:p>
            <a:r>
              <a:rPr lang="en-US" altLang="ja-JP" dirty="0" smtClean="0"/>
              <a:t>No: 3</a:t>
            </a:r>
          </a:p>
          <a:p>
            <a:r>
              <a:rPr lang="en-US" altLang="ja-JP" dirty="0" smtClean="0"/>
              <a:t>Abstain: 0</a:t>
            </a:r>
          </a:p>
          <a:p>
            <a:pPr>
              <a:buNone/>
            </a:pPr>
            <a:r>
              <a:rPr lang="en-US" altLang="ja-JP" dirty="0" smtClean="0"/>
              <a:t>  </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Motion approval</a:t>
            </a:r>
          </a:p>
          <a:p>
            <a:r>
              <a:rPr lang="en-US" altLang="ja-JP" dirty="0" smtClean="0"/>
              <a:t>Move to accept CID1256.</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Sconded:Geroge</a:t>
            </a:r>
            <a:r>
              <a:rPr lang="en-US" altLang="ja-JP" dirty="0" smtClean="0"/>
              <a:t> </a:t>
            </a:r>
            <a:r>
              <a:rPr lang="en-US" altLang="ja-JP" dirty="0" err="1" smtClean="0"/>
              <a:t>Cherian</a:t>
            </a:r>
            <a:endParaRPr lang="en-US" altLang="ja-JP" dirty="0" smtClean="0"/>
          </a:p>
          <a:p>
            <a:endParaRPr lang="en-US" altLang="ja-JP" dirty="0" smtClean="0"/>
          </a:p>
          <a:p>
            <a:r>
              <a:rPr lang="en-US" altLang="ja-JP" dirty="0" smtClean="0"/>
              <a:t>Yes:  8</a:t>
            </a:r>
          </a:p>
          <a:p>
            <a:r>
              <a:rPr lang="en-US" altLang="ja-JP" dirty="0" smtClean="0"/>
              <a:t>No: 0</a:t>
            </a:r>
          </a:p>
          <a:p>
            <a:r>
              <a:rPr lang="en-US" altLang="ja-JP" dirty="0" smtClean="0"/>
              <a:t>Abstain: 1</a:t>
            </a:r>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 accept CID1396.</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Sconded:Lei</a:t>
            </a:r>
            <a:r>
              <a:rPr lang="en-US" altLang="ja-JP" dirty="0" smtClean="0"/>
              <a:t> Wang</a:t>
            </a:r>
          </a:p>
          <a:p>
            <a:endParaRPr lang="en-US" altLang="ja-JP" dirty="0" smtClean="0"/>
          </a:p>
          <a:p>
            <a:r>
              <a:rPr lang="en-US" altLang="ja-JP" dirty="0" smtClean="0">
                <a:ea typeface="ＭＳ Ｐゴシック" pitchFamily="-84" charset="-128"/>
                <a:cs typeface="ＭＳ Ｐゴシック" pitchFamily="-84" charset="-128"/>
              </a:rPr>
              <a:t>Approved  by unanimous consent</a:t>
            </a:r>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4</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4</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13</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approval “11-13-0907r2" </a:t>
            </a:r>
          </a:p>
          <a:p>
            <a:r>
              <a:rPr lang="en-US" altLang="ja-JP" dirty="0" smtClean="0"/>
              <a:t>Move to approve document 11-13-0907r2 and instruct to editor to incorporate changes to the draft.</a:t>
            </a:r>
          </a:p>
          <a:p>
            <a:endParaRPr lang="en-US" altLang="ja-JP" dirty="0" smtClean="0"/>
          </a:p>
          <a:p>
            <a:endParaRPr lang="en-US" altLang="ja-JP" dirty="0" smtClean="0"/>
          </a:p>
          <a:p>
            <a:r>
              <a:rPr lang="en-US" altLang="ja-JP" dirty="0" smtClean="0"/>
              <a:t>Moved: </a:t>
            </a:r>
            <a:r>
              <a:rPr lang="en-US" altLang="ja-JP" dirty="0" err="1" smtClean="0"/>
              <a:t>Jouni</a:t>
            </a:r>
            <a:r>
              <a:rPr lang="ja-JP" altLang="en-US"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t>
            </a:r>
            <a:r>
              <a:rPr lang="en-US" altLang="ja-JP" dirty="0" err="1" smtClean="0"/>
              <a:t>Pandey</a:t>
            </a:r>
            <a:endParaRPr lang="en-GB" dirty="0" smtClean="0"/>
          </a:p>
          <a:p>
            <a:endParaRPr lang="ja-JP" altLang="en-US" dirty="0" smtClean="0"/>
          </a:p>
          <a:p>
            <a:r>
              <a:rPr lang="en-GB" dirty="0" smtClean="0"/>
              <a:t>Yes: __11_____;  </a:t>
            </a:r>
          </a:p>
          <a:p>
            <a:r>
              <a:rPr lang="en-GB" dirty="0" smtClean="0"/>
              <a:t>No: ____7__;  </a:t>
            </a:r>
          </a:p>
          <a:p>
            <a:r>
              <a:rPr lang="en-GB" dirty="0" smtClean="0"/>
              <a:t>Abstain:__3________;</a:t>
            </a:r>
          </a:p>
          <a:p>
            <a:endParaRPr lang="en-GB" dirty="0" smtClean="0"/>
          </a:p>
          <a:p>
            <a:endParaRPr lang="en-GB" dirty="0" smtClean="0"/>
          </a:p>
          <a:p>
            <a:endParaRPr lang="en-GB" dirty="0" smtClean="0"/>
          </a:p>
          <a:p>
            <a:endParaRPr lang="en-GB" dirty="0" smtClean="0"/>
          </a:p>
          <a:p>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13</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approval “2013-07-Geneva-04" </a:t>
            </a:r>
          </a:p>
          <a:p>
            <a:r>
              <a:rPr lang="en-US" altLang="ja-JP" dirty="0" smtClean="0"/>
              <a:t>Move to approve the comment resolutions as show in the ”</a:t>
            </a:r>
            <a:r>
              <a:rPr lang="ja-JP" altLang="en-US" dirty="0" smtClean="0"/>
              <a:t> </a:t>
            </a:r>
            <a:r>
              <a:rPr lang="en-US" altLang="ja-JP" dirty="0" smtClean="0"/>
              <a:t>2013-07-Geneva-04" Tab of 11-13/</a:t>
            </a:r>
            <a:r>
              <a:rPr lang="en-US" altLang="ja-JP" dirty="0" smtClean="0"/>
              <a:t>0495r17 </a:t>
            </a:r>
            <a:r>
              <a:rPr lang="en-US" altLang="ja-JP" dirty="0" smtClean="0"/>
              <a:t>and instruct to editor to incorporate changes to the draft according to the resolutions. </a:t>
            </a:r>
          </a:p>
          <a:p>
            <a:endParaRPr lang="en-US" altLang="ja-JP" dirty="0" smtClean="0"/>
          </a:p>
          <a:p>
            <a:r>
              <a:rPr lang="en-US" altLang="ja-JP" dirty="0" smtClean="0"/>
              <a:t>Moved: Lei Wang</a:t>
            </a:r>
          </a:p>
          <a:p>
            <a:r>
              <a:rPr lang="en-US" altLang="ja-JP" dirty="0" smtClean="0"/>
              <a:t>Seconded</a:t>
            </a:r>
            <a:r>
              <a:rPr lang="en-US" altLang="ja-JP" dirty="0" smtClean="0"/>
              <a:t>: Ping Fang</a:t>
            </a:r>
            <a:endParaRPr lang="ja-JP" altLang="en-US" dirty="0" smtClean="0"/>
          </a:p>
          <a:p>
            <a:r>
              <a:rPr lang="en-GB" dirty="0" smtClean="0"/>
              <a:t>Yes: </a:t>
            </a:r>
            <a:r>
              <a:rPr lang="en-GB" dirty="0" smtClean="0"/>
              <a:t>__13_____</a:t>
            </a:r>
            <a:r>
              <a:rPr lang="en-GB" dirty="0" smtClean="0"/>
              <a:t>;  </a:t>
            </a:r>
          </a:p>
          <a:p>
            <a:r>
              <a:rPr lang="en-GB" dirty="0" smtClean="0"/>
              <a:t>No: </a:t>
            </a:r>
            <a:r>
              <a:rPr lang="en-GB" dirty="0" smtClean="0"/>
              <a:t>___0_____</a:t>
            </a:r>
            <a:r>
              <a:rPr lang="en-GB" dirty="0" smtClean="0"/>
              <a:t>;  </a:t>
            </a:r>
          </a:p>
          <a:p>
            <a:r>
              <a:rPr lang="en-GB" dirty="0" smtClean="0"/>
              <a:t>Abstain:</a:t>
            </a:r>
            <a:r>
              <a:rPr lang="en-GB" dirty="0" smtClean="0"/>
              <a:t>____2____</a:t>
            </a:r>
            <a:r>
              <a:rPr lang="en-GB" dirty="0" smtClean="0"/>
              <a:t>;</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14</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t>
            </a:r>
            <a:r>
              <a:rPr lang="en-US" altLang="ja-JP" dirty="0" smtClean="0"/>
              <a:t>a</a:t>
            </a:r>
            <a:r>
              <a:rPr lang="en-US" altLang="ja-JP" dirty="0" smtClean="0"/>
              <a:t>pproval </a:t>
            </a:r>
            <a:r>
              <a:rPr lang="en-US" altLang="ja-JP" dirty="0" smtClean="0"/>
              <a:t>“11-13-</a:t>
            </a:r>
            <a:r>
              <a:rPr lang="en-US" altLang="ja-JP" dirty="0" smtClean="0"/>
              <a:t>0718r7" </a:t>
            </a:r>
          </a:p>
          <a:p>
            <a:r>
              <a:rPr lang="en-US" altLang="ja-JP" dirty="0" smtClean="0"/>
              <a:t>Move </a:t>
            </a:r>
            <a:r>
              <a:rPr lang="en-US" altLang="ja-JP" dirty="0" smtClean="0"/>
              <a:t>to </a:t>
            </a:r>
            <a:r>
              <a:rPr lang="en-US" altLang="ja-JP" dirty="0" smtClean="0"/>
              <a:t>approve document 11-13-</a:t>
            </a:r>
            <a:r>
              <a:rPr lang="en-US" altLang="ja-JP" dirty="0" smtClean="0"/>
              <a:t>0718r7 </a:t>
            </a:r>
            <a:r>
              <a:rPr lang="en-US" altLang="ja-JP" dirty="0" smtClean="0"/>
              <a:t>and instruct to editor to incorporate changes to the draft.</a:t>
            </a:r>
            <a:endParaRPr lang="en-US" altLang="ja-JP" dirty="0" smtClean="0"/>
          </a:p>
          <a:p>
            <a:pPr>
              <a:buNone/>
            </a:pPr>
            <a:endParaRPr lang="en-US" altLang="ja-JP" dirty="0" smtClean="0"/>
          </a:p>
          <a:p>
            <a:pPr>
              <a:buNone/>
            </a:pPr>
            <a:r>
              <a:rPr lang="en-US" altLang="ja-JP" dirty="0" smtClean="0"/>
              <a:t>Moved: </a:t>
            </a:r>
            <a:r>
              <a:rPr lang="en-US" altLang="ja-JP" dirty="0" err="1" smtClean="0"/>
              <a:t>Jarkko</a:t>
            </a:r>
            <a:r>
              <a:rPr lang="en-US" altLang="ja-JP" dirty="0" smtClean="0"/>
              <a:t> </a:t>
            </a:r>
            <a:r>
              <a:rPr lang="en-GB" dirty="0" err="1" smtClean="0"/>
              <a:t>Kneckt</a:t>
            </a:r>
            <a:endParaRPr lang="en-US" altLang="ja-JP" dirty="0" smtClean="0"/>
          </a:p>
          <a:p>
            <a:pPr>
              <a:buNone/>
            </a:pPr>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ja-JP" altLang="en-US" dirty="0" smtClean="0"/>
          </a:p>
          <a:p>
            <a:r>
              <a:rPr lang="en-GB" dirty="0" smtClean="0"/>
              <a:t>Yes: </a:t>
            </a:r>
            <a:r>
              <a:rPr lang="en-GB" dirty="0" smtClean="0"/>
              <a:t>__8_____</a:t>
            </a:r>
            <a:r>
              <a:rPr lang="en-GB" dirty="0" smtClean="0"/>
              <a:t>;  </a:t>
            </a:r>
          </a:p>
          <a:p>
            <a:r>
              <a:rPr lang="en-GB" dirty="0" smtClean="0"/>
              <a:t>No: </a:t>
            </a:r>
            <a:r>
              <a:rPr lang="en-GB" dirty="0" smtClean="0"/>
              <a:t>___6___</a:t>
            </a:r>
            <a:r>
              <a:rPr lang="en-GB" dirty="0" smtClean="0"/>
              <a:t>;  </a:t>
            </a:r>
          </a:p>
          <a:p>
            <a:r>
              <a:rPr lang="en-GB" dirty="0" smtClean="0"/>
              <a:t>Abstain:___6_______</a:t>
            </a:r>
            <a:r>
              <a:rPr lang="en-GB" dirty="0" smtClean="0"/>
              <a:t>;</a:t>
            </a:r>
          </a:p>
          <a:p>
            <a:endParaRPr lang="en-GB" dirty="0" smtClean="0"/>
          </a:p>
          <a:p>
            <a:endParaRPr lang="en-GB" dirty="0" smtClean="0"/>
          </a:p>
          <a:p>
            <a:endParaRPr lang="en-GB" dirty="0" smtClean="0"/>
          </a:p>
          <a:p>
            <a:endParaRPr lang="en-GB" dirty="0" smtClean="0"/>
          </a:p>
          <a:p>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15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t>
            </a:r>
            <a:r>
              <a:rPr lang="en-US" altLang="ja-JP" dirty="0" smtClean="0"/>
              <a:t>a</a:t>
            </a:r>
            <a:r>
              <a:rPr lang="en-US" altLang="ja-JP" dirty="0" smtClean="0"/>
              <a:t>pproval </a:t>
            </a:r>
            <a:r>
              <a:rPr lang="en-US" altLang="ja-JP" dirty="0" smtClean="0"/>
              <a:t>“11-13-</a:t>
            </a:r>
            <a:r>
              <a:rPr lang="en-US" altLang="ja-JP" dirty="0" smtClean="0"/>
              <a:t>0718r9" </a:t>
            </a:r>
          </a:p>
          <a:p>
            <a:r>
              <a:rPr lang="en-US" altLang="ja-JP" dirty="0" smtClean="0"/>
              <a:t>Move </a:t>
            </a:r>
            <a:r>
              <a:rPr lang="en-US" altLang="ja-JP" dirty="0" smtClean="0"/>
              <a:t>to  </a:t>
            </a:r>
          </a:p>
          <a:p>
            <a:pPr lvl="1"/>
            <a:r>
              <a:rPr lang="en-US" altLang="ja-JP" dirty="0" smtClean="0"/>
              <a:t>approve </a:t>
            </a:r>
            <a:r>
              <a:rPr lang="en-US" altLang="ja-JP" dirty="0" smtClean="0"/>
              <a:t>to</a:t>
            </a:r>
            <a:r>
              <a:rPr lang="en-US" altLang="ja-JP" dirty="0" smtClean="0"/>
              <a:t> set </a:t>
            </a:r>
            <a:r>
              <a:rPr lang="en-US" altLang="ja-JP" dirty="0" smtClean="0"/>
              <a:t>comment resolution for CIDs 1142, 1220, </a:t>
            </a:r>
            <a:r>
              <a:rPr lang="en-US" altLang="ja-JP" dirty="0" smtClean="0"/>
              <a:t>1446 and </a:t>
            </a:r>
            <a:r>
              <a:rPr lang="en-US" altLang="ja-JP" dirty="0" smtClean="0"/>
              <a:t>1447 to "Revised. Editor to </a:t>
            </a:r>
            <a:r>
              <a:rPr lang="en-US" altLang="ja-JP" dirty="0" smtClean="0"/>
              <a:t>incorporate the proposed changes to the draft as shown in submission </a:t>
            </a:r>
            <a:r>
              <a:rPr lang="en-US" altLang="ja-JP" dirty="0" smtClean="0"/>
              <a:t>11-13</a:t>
            </a:r>
            <a:r>
              <a:rPr lang="en-US" altLang="ja-JP" dirty="0" smtClean="0"/>
              <a:t>/0718r9"</a:t>
            </a:r>
            <a:r>
              <a:rPr lang="en-US" altLang="ja-JP" dirty="0" smtClean="0"/>
              <a:t>.</a:t>
            </a:r>
            <a:r>
              <a:rPr lang="en-US" altLang="ja-JP" dirty="0" smtClean="0"/>
              <a:t> </a:t>
            </a:r>
          </a:p>
          <a:p>
            <a:pPr>
              <a:buNone/>
            </a:pPr>
            <a:endParaRPr lang="en-US" altLang="ja-JP" dirty="0" smtClean="0"/>
          </a:p>
          <a:p>
            <a:pPr>
              <a:buNone/>
            </a:pPr>
            <a:r>
              <a:rPr lang="en-US" altLang="ja-JP" dirty="0" smtClean="0"/>
              <a:t>Moved: Lei Wang</a:t>
            </a:r>
          </a:p>
          <a:p>
            <a:pPr>
              <a:buNone/>
            </a:pPr>
            <a:r>
              <a:rPr lang="en-US" altLang="ja-JP" dirty="0" smtClean="0"/>
              <a:t>Seconded: Lee Armstrong</a:t>
            </a:r>
          </a:p>
          <a:p>
            <a:pPr>
              <a:buNone/>
            </a:pPr>
            <a:endParaRPr lang="ja-JP" altLang="en-US" dirty="0" smtClean="0"/>
          </a:p>
          <a:p>
            <a:r>
              <a:rPr lang="en-GB" dirty="0" smtClean="0"/>
              <a:t>Yes: </a:t>
            </a:r>
            <a:r>
              <a:rPr lang="en-GB" dirty="0" smtClean="0"/>
              <a:t>___8____</a:t>
            </a:r>
            <a:r>
              <a:rPr lang="en-GB" dirty="0" smtClean="0"/>
              <a:t>;  </a:t>
            </a:r>
          </a:p>
          <a:p>
            <a:r>
              <a:rPr lang="en-GB" dirty="0" smtClean="0"/>
              <a:t>No: </a:t>
            </a:r>
            <a:r>
              <a:rPr lang="en-GB" dirty="0" smtClean="0"/>
              <a:t>___0___</a:t>
            </a:r>
            <a:r>
              <a:rPr lang="en-GB" dirty="0" smtClean="0"/>
              <a:t>;  </a:t>
            </a:r>
          </a:p>
          <a:p>
            <a:r>
              <a:rPr lang="en-GB" dirty="0" smtClean="0"/>
              <a:t>Abstain:____9______</a:t>
            </a:r>
            <a:r>
              <a:rPr lang="en-GB" dirty="0" smtClean="0"/>
              <a:t>;</a:t>
            </a:r>
          </a:p>
          <a:p>
            <a:endParaRPr lang="en-GB" dirty="0" smtClean="0"/>
          </a:p>
          <a:p>
            <a:endParaRPr lang="en-GB" dirty="0" smtClean="0"/>
          </a:p>
          <a:p>
            <a:endParaRPr lang="en-GB" dirty="0" smtClean="0"/>
          </a:p>
          <a:p>
            <a:endParaRPr lang="en-GB" dirty="0" smtClean="0"/>
          </a:p>
          <a:p>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16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US" altLang="ja-JP" dirty="0" smtClean="0"/>
              <a:t>Motion approval “2013-07-Geneva-</a:t>
            </a:r>
            <a:r>
              <a:rPr lang="en-US" altLang="ja-JP" dirty="0" smtClean="0"/>
              <a:t>05" </a:t>
            </a:r>
            <a:endParaRPr lang="en-US" altLang="ja-JP" dirty="0" smtClean="0"/>
          </a:p>
          <a:p>
            <a:r>
              <a:rPr lang="en-US" altLang="ja-JP" dirty="0" smtClean="0"/>
              <a:t>Move to approve the comment resolutions as show in the ”</a:t>
            </a:r>
            <a:r>
              <a:rPr lang="ja-JP" altLang="en-US" dirty="0" smtClean="0"/>
              <a:t> </a:t>
            </a:r>
            <a:r>
              <a:rPr lang="en-US" altLang="ja-JP" dirty="0" smtClean="0"/>
              <a:t>2013-07-Geneva-</a:t>
            </a:r>
            <a:r>
              <a:rPr lang="en-US" altLang="ja-JP" dirty="0" smtClean="0"/>
              <a:t>05" </a:t>
            </a:r>
            <a:r>
              <a:rPr lang="en-US" altLang="ja-JP" dirty="0" smtClean="0"/>
              <a:t>Tab of 11-13/</a:t>
            </a:r>
            <a:r>
              <a:rPr lang="en-US" altLang="ja-JP" dirty="0" smtClean="0"/>
              <a:t>0495r18 </a:t>
            </a:r>
            <a:r>
              <a:rPr lang="en-US" altLang="ja-JP" dirty="0" smtClean="0"/>
              <a:t>and instruct to editor to incorporate changes to the draft according to the resolutions. </a:t>
            </a:r>
          </a:p>
          <a:p>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Lei Wang</a:t>
            </a:r>
            <a:endParaRPr lang="ja-JP" altLang="en-US" dirty="0" smtClean="0"/>
          </a:p>
          <a:p>
            <a:r>
              <a:rPr lang="en-GB" dirty="0" smtClean="0"/>
              <a:t>Yes: </a:t>
            </a:r>
            <a:r>
              <a:rPr lang="en-GB" dirty="0" smtClean="0"/>
              <a:t>__12____</a:t>
            </a:r>
            <a:r>
              <a:rPr lang="en-GB" dirty="0" smtClean="0"/>
              <a:t>;  </a:t>
            </a:r>
          </a:p>
          <a:p>
            <a:r>
              <a:rPr lang="en-GB" dirty="0" smtClean="0"/>
              <a:t>No: </a:t>
            </a:r>
            <a:r>
              <a:rPr lang="en-GB" dirty="0" smtClean="0"/>
              <a:t>___0____</a:t>
            </a:r>
            <a:r>
              <a:rPr lang="en-GB" dirty="0" smtClean="0"/>
              <a:t>;  </a:t>
            </a:r>
          </a:p>
          <a:p>
            <a:r>
              <a:rPr lang="en-GB" dirty="0" smtClean="0"/>
              <a:t>Abstain:</a:t>
            </a:r>
            <a:r>
              <a:rPr lang="en-GB" dirty="0" smtClean="0"/>
              <a:t>___3____</a:t>
            </a:r>
            <a:r>
              <a:rPr lang="en-GB" dirty="0" smtClean="0"/>
              <a:t>;</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r>
              <a:rPr lang="en-US" altLang="ja-JP" dirty="0" smtClean="0"/>
              <a:t>:17 </a:t>
            </a:r>
            <a:endParaRPr lang="ja-JP" altLang="en-US" dirty="0"/>
          </a:p>
        </p:txBody>
      </p:sp>
      <p:sp>
        <p:nvSpPr>
          <p:cNvPr id="3" name="コンテンツ プレースホルダ 2"/>
          <p:cNvSpPr>
            <a:spLocks noGrp="1"/>
          </p:cNvSpPr>
          <p:nvPr>
            <p:ph idx="1"/>
          </p:nvPr>
        </p:nvSpPr>
        <p:spPr/>
        <p:txBody>
          <a:bodyPr/>
          <a:lstStyle/>
          <a:p>
            <a:r>
              <a:rPr lang="en-US" altLang="ja-JP" dirty="0" smtClean="0"/>
              <a:t>Having approved comment resolutions for all of the comments received from the Call For Comments (CC) 08 on </a:t>
            </a:r>
            <a:r>
              <a:rPr lang="en-US" altLang="ja-JP" dirty="0" err="1" smtClean="0"/>
              <a:t>TGai</a:t>
            </a:r>
            <a:r>
              <a:rPr lang="en-US" altLang="ja-JP" dirty="0" smtClean="0"/>
              <a:t> D0.5 as contained in </a:t>
            </a:r>
            <a:r>
              <a:rPr lang="en-US" altLang="ja-JP" dirty="0" smtClean="0"/>
              <a:t>document </a:t>
            </a:r>
            <a:r>
              <a:rPr lang="en-US" altLang="ja-JP" dirty="0" smtClean="0"/>
              <a:t>11</a:t>
            </a:r>
            <a:r>
              <a:rPr lang="en-US" altLang="ja-JP" dirty="0" smtClean="0"/>
              <a:t>-13/0495r19 , </a:t>
            </a:r>
            <a:r>
              <a:rPr lang="en-US" altLang="ja-JP" dirty="0" smtClean="0"/>
              <a:t> </a:t>
            </a:r>
            <a:r>
              <a:rPr lang="en-US" altLang="ja-JP" dirty="0" smtClean="0"/>
              <a:t>Instruct </a:t>
            </a:r>
            <a:r>
              <a:rPr lang="en-US" altLang="ja-JP" dirty="0" smtClean="0"/>
              <a:t>the editor to</a:t>
            </a:r>
            <a:r>
              <a:rPr lang="en-US" altLang="ja-JP" dirty="0" smtClean="0"/>
              <a:t> incorporate the resolutions with the D0.5 and create D1.0.</a:t>
            </a:r>
            <a:br>
              <a:rPr lang="en-US" altLang="ja-JP" dirty="0" smtClean="0"/>
            </a:br>
            <a:r>
              <a:rPr lang="en-US" altLang="ja-JP" dirty="0" smtClean="0"/>
              <a:t> Approve a 30 day Working Group Technical Letter Ballot asking the question “Should </a:t>
            </a:r>
            <a:r>
              <a:rPr lang="en-US" altLang="ja-JP" dirty="0" err="1" smtClean="0"/>
              <a:t>TGai</a:t>
            </a:r>
            <a:r>
              <a:rPr lang="en-US" altLang="ja-JP" dirty="0" smtClean="0"/>
              <a:t> D1.0 be forwarded to Sponsor Ballot?”</a:t>
            </a:r>
            <a:r>
              <a:rPr lang="en-US" altLang="ja-JP" dirty="0" smtClean="0"/>
              <a:t> .</a:t>
            </a:r>
          </a:p>
          <a:p>
            <a:endParaRPr lang="en-US" altLang="ja-JP" dirty="0" smtClean="0"/>
          </a:p>
          <a:p>
            <a:pPr lvl="1"/>
            <a:r>
              <a:rPr lang="en-US" altLang="ja-JP" dirty="0" smtClean="0"/>
              <a:t>Moved:</a:t>
            </a:r>
            <a:r>
              <a:rPr lang="en-US" altLang="ja-JP" dirty="0" smtClean="0"/>
              <a:t> </a:t>
            </a:r>
            <a:r>
              <a:rPr lang="en-US" altLang="ja-JP" dirty="0" err="1" smtClean="0"/>
              <a:t>Jouni</a:t>
            </a:r>
            <a:r>
              <a:rPr lang="en-US" altLang="ja-JP" dirty="0" smtClean="0"/>
              <a:t>, </a:t>
            </a:r>
            <a:r>
              <a:rPr lang="en-US" altLang="ja-JP" dirty="0" err="1" smtClean="0"/>
              <a:t>Seconded:Lee</a:t>
            </a:r>
            <a:r>
              <a:rPr lang="en-US" altLang="ja-JP" dirty="0" smtClean="0"/>
              <a:t> , </a:t>
            </a:r>
            <a:r>
              <a:rPr lang="en-US" altLang="ja-JP" dirty="0" smtClean="0"/>
              <a:t>Result:</a:t>
            </a:r>
            <a:r>
              <a:rPr lang="en-US" altLang="ja-JP" dirty="0" smtClean="0"/>
              <a:t> </a:t>
            </a:r>
            <a:r>
              <a:rPr lang="en-US" altLang="ja-JP" dirty="0" smtClean="0"/>
              <a:t>15</a:t>
            </a:r>
            <a:r>
              <a:rPr lang="en-US" altLang="ja-JP" dirty="0" smtClean="0"/>
              <a:t>-</a:t>
            </a:r>
            <a:r>
              <a:rPr lang="en-US" altLang="ja-JP" dirty="0" smtClean="0"/>
              <a:t>0</a:t>
            </a:r>
            <a:r>
              <a:rPr lang="en-US" altLang="ja-JP" dirty="0" smtClean="0"/>
              <a:t>-</a:t>
            </a:r>
            <a:r>
              <a:rPr lang="en-US" altLang="ja-JP" dirty="0" smtClean="0"/>
              <a:t>0</a:t>
            </a: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5</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5</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6</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6</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2013 Geneva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7</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15</a:t>
            </a:r>
            <a:r>
              <a:rPr lang="en-US" altLang="ja-JP" baseline="30000" dirty="0" smtClean="0">
                <a:ea typeface="ＭＳ Ｐゴシック" pitchFamily="-84" charset="-128"/>
                <a:cs typeface="ＭＳ Ｐゴシック" pitchFamily="-84" charset="-128"/>
              </a:rPr>
              <a:t>h</a:t>
            </a:r>
            <a:r>
              <a:rPr lang="en-US" altLang="ja-JP" dirty="0" smtClean="0">
                <a:ea typeface="ＭＳ Ｐゴシック" pitchFamily="-84" charset="-128"/>
                <a:cs typeface="ＭＳ Ｐゴシック" pitchFamily="-84" charset="-128"/>
              </a:rPr>
              <a:t> ,  2013 – 08:00-10:00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Continue discussion of comment resolution</a:t>
            </a:r>
          </a:p>
          <a:p>
            <a:pPr>
              <a:defRPr/>
            </a:pPr>
            <a:r>
              <a:rPr lang="en-US" altLang="ja-JP" dirty="0" smtClean="0"/>
              <a:t>Plan for week</a:t>
            </a:r>
          </a:p>
          <a:p>
            <a:pPr>
              <a:defRPr/>
            </a:pPr>
            <a:r>
              <a:rPr lang="en-US" altLang="ja-JP" dirty="0" smtClean="0"/>
              <a:t>Recess until Tuesday PM2</a:t>
            </a:r>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8</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Berlin </a:t>
            </a:r>
            <a:r>
              <a:rPr lang="en-US" altLang="ja-JP" dirty="0" err="1" smtClean="0"/>
              <a:t>Adhoc</a:t>
            </a:r>
            <a:r>
              <a:rPr lang="en-US" altLang="ja-JP" dirty="0" smtClean="0"/>
              <a:t> report 11-13-0856 / Marc </a:t>
            </a:r>
            <a:r>
              <a:rPr lang="en-US" altLang="ja-JP" dirty="0" err="1" smtClean="0"/>
              <a:t>Emmelmann</a:t>
            </a:r>
            <a:endParaRPr lang="en-US" altLang="ja-JP" dirty="0" smtClean="0"/>
          </a:p>
          <a:p>
            <a:pPr lvl="1">
              <a:defRPr/>
            </a:pPr>
            <a:r>
              <a:rPr lang="en-US" altLang="ja-JP" dirty="0" smtClean="0">
                <a:hlinkClick r:id="rId3"/>
              </a:rPr>
              <a:t>https://mentor.ieee.org/802.11/dcn/13/11-13-0856-00-00ai-report-on-the-tgai-berlin-adhoc-in-july-2013.pptx</a:t>
            </a:r>
            <a:r>
              <a:rPr lang="ja-JP" altLang="en-US" dirty="0" smtClean="0"/>
              <a:t> </a:t>
            </a:r>
            <a:endParaRPr lang="en-US" altLang="ja-JP" dirty="0" smtClean="0"/>
          </a:p>
          <a:p>
            <a:pPr marL="342900" lvl="1" indent="-342900">
              <a:buFontTx/>
              <a:buChar char="•"/>
              <a:defRPr/>
            </a:pPr>
            <a:r>
              <a:rPr lang="en-US" altLang="ja-JP" sz="2800" dirty="0" smtClean="0"/>
              <a:t>Approve minutes of past meeting and teleconference</a:t>
            </a:r>
          </a:p>
          <a:p>
            <a:pPr lvl="1">
              <a:defRPr/>
            </a:pPr>
            <a:r>
              <a:rPr lang="en-US" altLang="ja-JP" dirty="0" smtClean="0"/>
              <a:t>May Waikoloa Session Minutes</a:t>
            </a:r>
          </a:p>
          <a:p>
            <a:pPr lvl="1">
              <a:defRPr/>
            </a:pPr>
            <a:r>
              <a:rPr lang="en-US" altLang="ja-JP" dirty="0" smtClean="0"/>
              <a:t>Jun-July Teleconference Minutes</a:t>
            </a:r>
          </a:p>
          <a:p>
            <a:pPr lvl="1">
              <a:defRPr/>
            </a:pPr>
            <a:r>
              <a:rPr lang="en-US" altLang="ja-JP" dirty="0" smtClean="0"/>
              <a:t>Berlin </a:t>
            </a:r>
            <a:r>
              <a:rPr lang="en-US" altLang="ja-JP" dirty="0" err="1" smtClean="0"/>
              <a:t>Adhoc</a:t>
            </a:r>
            <a:r>
              <a:rPr lang="en-US" altLang="ja-JP" dirty="0" smtClean="0"/>
              <a:t> Minutes</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PM2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19166</TotalTime>
  <Words>4346</Words>
  <Application>Microsoft Macintosh PowerPoint</Application>
  <PresentationFormat>画面に合わせる (4:3)</PresentationFormat>
  <Paragraphs>701</Paragraphs>
  <Slides>45</Slides>
  <Notes>25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45</vt:i4>
      </vt:variant>
    </vt:vector>
  </HeadingPairs>
  <TitlesOfParts>
    <vt:vector size="46" baseType="lpstr">
      <vt:lpstr>802-11-Submission</vt:lpstr>
      <vt:lpstr>IEEE 802.11ai Fast Initial Link Setup  Agenda for July 2013 Geneva </vt:lpstr>
      <vt:lpstr>Wi-Fi</vt:lpstr>
      <vt:lpstr>Abstract</vt:lpstr>
      <vt:lpstr>Meeting Protocol</vt:lpstr>
      <vt:lpstr>Attendance</vt:lpstr>
      <vt:lpstr>Attendance, Voting &amp; Document Status</vt:lpstr>
      <vt:lpstr>IEEE 802.11 FILS TGai – July 2013 Geneva</vt:lpstr>
      <vt:lpstr>Agenda Monday July  15h ,  2013 – 08:00-10:00  Adhoc</vt:lpstr>
      <vt:lpstr>Agenda Tuesday July 16th ,  2013 – 08:00-10:00</vt:lpstr>
      <vt:lpstr>Agenda Tuesday July 16th ,  2013 – 16:00-18:00</vt:lpstr>
      <vt:lpstr>Agenda Wednesday July 17th ,  2013 – 8:00-10:00</vt:lpstr>
      <vt:lpstr>Agenda Wednesday July 17th ,  2013 – 16:00-18:00</vt:lpstr>
      <vt:lpstr>Agenda Thursday July 18th ,  2013 – 08:00-10:00</vt:lpstr>
      <vt:lpstr>Agenda Thursday July 18th ,  2013 – 10:30-12:30</vt:lpstr>
      <vt:lpstr>Agenda  Thursday, July 18th,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Waikoloa. </vt:lpstr>
      <vt:lpstr>Approve TGai meeting minutes of Berlin Adhoc. </vt:lpstr>
      <vt:lpstr>Approve TGai teleconference meeting minutes of Waikoloa to Geneva meeting. </vt:lpstr>
      <vt:lpstr>Plan for Sep</vt:lpstr>
      <vt:lpstr>Time line of TGai</vt:lpstr>
      <vt:lpstr>Teleconference Schedule </vt:lpstr>
      <vt:lpstr>Motion 1 </vt:lpstr>
      <vt:lpstr>Motion 2 </vt:lpstr>
      <vt:lpstr>Motion 3 </vt:lpstr>
      <vt:lpstr>Motion 4</vt:lpstr>
      <vt:lpstr>Motion 5</vt:lpstr>
      <vt:lpstr>Motion 6 </vt:lpstr>
      <vt:lpstr>Motion 7</vt:lpstr>
      <vt:lpstr>motion 8</vt:lpstr>
      <vt:lpstr>motion 9</vt:lpstr>
      <vt:lpstr>motion 10</vt:lpstr>
      <vt:lpstr>motion 11</vt:lpstr>
      <vt:lpstr>motion 12</vt:lpstr>
      <vt:lpstr>Motion 13</vt:lpstr>
      <vt:lpstr>Motion 13</vt:lpstr>
      <vt:lpstr>Motion 14</vt:lpstr>
      <vt:lpstr>Motion 15 </vt:lpstr>
      <vt:lpstr>Motion 16 </vt:lpstr>
      <vt:lpstr>MOTION:17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499</cp:revision>
  <cp:lastPrinted>1998-02-10T13:28:06Z</cp:lastPrinted>
  <dcterms:created xsi:type="dcterms:W3CDTF">2013-07-18T05:56:41Z</dcterms:created>
  <dcterms:modified xsi:type="dcterms:W3CDTF">2013-07-18T10:03:19Z</dcterms:modified>
  <cp:category/>
</cp:coreProperties>
</file>