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434" r:id="rId3"/>
    <p:sldId id="257" r:id="rId4"/>
    <p:sldId id="296" r:id="rId5"/>
    <p:sldId id="297" r:id="rId6"/>
    <p:sldId id="298" r:id="rId7"/>
    <p:sldId id="429" r:id="rId8"/>
    <p:sldId id="314" r:id="rId9"/>
    <p:sldId id="437" r:id="rId10"/>
    <p:sldId id="335" r:id="rId11"/>
    <p:sldId id="422" r:id="rId12"/>
    <p:sldId id="430" r:id="rId13"/>
    <p:sldId id="431" r:id="rId14"/>
    <p:sldId id="432" r:id="rId15"/>
    <p:sldId id="343" r:id="rId16"/>
    <p:sldId id="272" r:id="rId17"/>
    <p:sldId id="416" r:id="rId18"/>
    <p:sldId id="417" r:id="rId19"/>
    <p:sldId id="418" r:id="rId20"/>
    <p:sldId id="419" r:id="rId21"/>
    <p:sldId id="420" r:id="rId22"/>
    <p:sldId id="305" r:id="rId23"/>
    <p:sldId id="433" r:id="rId24"/>
    <p:sldId id="322" r:id="rId25"/>
    <p:sldId id="426" r:id="rId26"/>
    <p:sldId id="398" r:id="rId27"/>
    <p:sldId id="293" r:id="rId28"/>
    <p:sldId id="435" r:id="rId29"/>
    <p:sldId id="436" r:id="rId30"/>
    <p:sldId id="43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688"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3</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7</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July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0669r2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762-00-00ai-july-2013-berlin-ad-hoc-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s://mentor.ieee.org/802.11/dcn/13/11-13-0856-00-00ai-report-on-the-tgai-berlin-adhoc-in-july-2013.pptx"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2013 Geneva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2013-06-10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16:</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18:</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Comment </a:t>
            </a:r>
            <a:r>
              <a:rPr lang="en-US" altLang="ja-JP" dirty="0" smtClean="0"/>
              <a:t>resolution</a:t>
            </a:r>
          </a:p>
          <a:p>
            <a:pPr lvl="1">
              <a:defRPr/>
            </a:pPr>
            <a:r>
              <a:rPr lang="en-US" altLang="ja-JP" dirty="0" smtClean="0"/>
              <a:t>13-          Dan Harkins</a:t>
            </a:r>
          </a:p>
          <a:p>
            <a:pPr lvl="1">
              <a:defRPr/>
            </a:pPr>
            <a:r>
              <a:rPr lang="en-US" altLang="ja-JP" dirty="0" smtClean="0"/>
              <a:t>13-860r0 George</a:t>
            </a:r>
          </a:p>
          <a:p>
            <a:pPr lvl="1">
              <a:defRPr/>
            </a:pPr>
            <a:r>
              <a:rPr lang="en-US" altLang="ja-JP" dirty="0" smtClean="0"/>
              <a:t>13-          </a:t>
            </a:r>
            <a:r>
              <a:rPr lang="en-US" altLang="ja-JP" dirty="0" err="1" smtClean="0"/>
              <a:t>Santosh</a:t>
            </a:r>
            <a:endParaRPr lang="en-US" altLang="ja-JP" dirty="0" smtClean="0"/>
          </a:p>
          <a:p>
            <a:pPr>
              <a:defRPr/>
            </a:pPr>
            <a:r>
              <a:rPr lang="en-US" altLang="ja-JP" dirty="0" smtClean="0"/>
              <a:t>Recess until Wednesday AM1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July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July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July 1</a:t>
            </a:r>
            <a:r>
              <a:rPr lang="en-US" altLang="ja-JP" dirty="0" smtClean="0">
                <a:ea typeface="ＭＳ Ｐゴシック" pitchFamily="-84" charset="-128"/>
                <a:cs typeface="ＭＳ Ｐゴシック" pitchFamily="-84" charset="-128"/>
              </a:rPr>
              <a:t>8</a:t>
            </a:r>
            <a:r>
              <a:rPr lang="en-US" altLang="ja-JP" baseline="30000" dirty="0" smtClean="0">
                <a:ea typeface="ＭＳ Ｐゴシック" pitchFamily="-84" charset="-128"/>
                <a:cs typeface="ＭＳ Ｐゴシック" pitchFamily="-84" charset="-128"/>
              </a:rPr>
              <a:t>th</a:t>
            </a:r>
            <a:r>
              <a:rPr lang="en-US" altLang="ja-JP" dirty="0" smtClean="0"/>
              <a:t>,  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Sep</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July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Wi-Fi</a:t>
            </a:r>
            <a:endParaRPr lang="ja-JP" altLang="en-US" dirty="0"/>
          </a:p>
        </p:txBody>
      </p:sp>
      <p:sp>
        <p:nvSpPr>
          <p:cNvPr id="3" name="コンテンツ プレースホルダ 2"/>
          <p:cNvSpPr>
            <a:spLocks noGrp="1"/>
          </p:cNvSpPr>
          <p:nvPr>
            <p:ph idx="1"/>
          </p:nvPr>
        </p:nvSpPr>
        <p:spPr/>
        <p:txBody>
          <a:bodyPr/>
          <a:lstStyle/>
          <a:p>
            <a:r>
              <a:rPr lang="en-US" altLang="ja-JP" dirty="0" smtClean="0"/>
              <a:t>ESSID: IEEE802</a:t>
            </a:r>
          </a:p>
          <a:p>
            <a:r>
              <a:rPr lang="en-US" altLang="ja-JP" dirty="0" smtClean="0"/>
              <a:t>PSWD: Geneva2013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July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Waikoloa.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May2013 </a:t>
            </a:r>
            <a:r>
              <a:rPr lang="en-GB" altLang="ja-JP" dirty="0" smtClean="0">
                <a:ea typeface="ＭＳ Ｐゴシック" pitchFamily="-84" charset="-128"/>
                <a:cs typeface="ＭＳ Ｐゴシック" pitchFamily="-84" charset="-128"/>
              </a:rPr>
              <a:t>:   </a:t>
            </a:r>
          </a:p>
          <a:p>
            <a:pPr lvl="1">
              <a:defRPr/>
            </a:pPr>
            <a:r>
              <a:rPr lang="en-US" altLang="ja-JP" dirty="0" smtClean="0"/>
              <a:t>May 2013 Waikoloa Session Minutes 11-13-0638r1</a:t>
            </a:r>
          </a:p>
          <a:p>
            <a:pPr lvl="1">
              <a:defRPr/>
            </a:pPr>
            <a:r>
              <a:rPr lang="en-US" altLang="ja-JP" dirty="0" smtClean="0"/>
              <a:t>https://mentor.ieee.org/802.11/dcn/13/11-13-0638-01-00ai-may-2013-waikoloa-session-minutes.doc</a:t>
            </a:r>
          </a:p>
          <a:p>
            <a:pPr>
              <a:defRPr/>
            </a:pPr>
            <a:r>
              <a:rPr lang="en-US" altLang="ja-JP" dirty="0" err="1" smtClean="0"/>
              <a:t>Moved:Marc</a:t>
            </a:r>
            <a:r>
              <a:rPr lang="en-US" altLang="ja-JP" dirty="0" smtClean="0"/>
              <a:t> </a:t>
            </a:r>
            <a:r>
              <a:rPr lang="en-US" altLang="ja-JP" dirty="0" err="1" smtClean="0"/>
              <a:t>Emmelamann</a:t>
            </a:r>
            <a:endParaRPr lang="en-US" altLang="ja-JP" dirty="0" smtClean="0"/>
          </a:p>
          <a:p>
            <a:pPr>
              <a:defRPr/>
            </a:pPr>
            <a:r>
              <a:rPr lang="en-US" altLang="ja-JP" dirty="0" smtClean="0"/>
              <a:t>Seconded: Ping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Berlin </a:t>
            </a:r>
            <a:r>
              <a:rPr lang="en-US" altLang="ja-JP" dirty="0" err="1" smtClean="0"/>
              <a:t>Adhoc</a:t>
            </a:r>
            <a:r>
              <a:rPr lang="en-US" altLang="ja-JP" dirty="0" smtClean="0"/>
              <a:t>.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a:t>
            </a:r>
            <a:r>
              <a:rPr lang="en-US" altLang="ja-JP" dirty="0" smtClean="0"/>
              <a:t>Berlin </a:t>
            </a:r>
            <a:r>
              <a:rPr lang="en-US" altLang="ja-JP" dirty="0" err="1" smtClean="0"/>
              <a:t>Adhoc</a:t>
            </a:r>
            <a:r>
              <a:rPr lang="en-US" altLang="ja-JP" dirty="0" smtClean="0"/>
              <a:t> July 2013</a:t>
            </a:r>
            <a:r>
              <a:rPr lang="en-US" altLang="ja-JP" dirty="0" smtClean="0">
                <a:ea typeface="ＭＳ Ｐゴシック" pitchFamily="-84" charset="-128"/>
                <a:cs typeface="ＭＳ Ｐゴシック" pitchFamily="-84" charset="-128"/>
              </a:rPr>
              <a:t> </a:t>
            </a:r>
            <a:r>
              <a:rPr lang="en-GB" altLang="ja-JP" dirty="0" smtClean="0">
                <a:ea typeface="ＭＳ Ｐゴシック" pitchFamily="-84" charset="-128"/>
                <a:cs typeface="ＭＳ Ｐゴシック" pitchFamily="-84" charset="-128"/>
              </a:rPr>
              <a:t>:   </a:t>
            </a:r>
          </a:p>
          <a:p>
            <a:pPr lvl="1"/>
            <a:r>
              <a:rPr lang="en-US" altLang="ja-JP" dirty="0" smtClean="0"/>
              <a:t>July 2013 Berlin Ad-hoc Session Minutes  11-13-</a:t>
            </a:r>
            <a:r>
              <a:rPr lang="en-US" altLang="ja-JP" dirty="0" smtClean="0"/>
              <a:t>0762r0</a:t>
            </a:r>
            <a:endParaRPr lang="ja-JP" altLang="en-US" dirty="0" smtClean="0"/>
          </a:p>
          <a:p>
            <a:pPr lvl="1"/>
            <a:r>
              <a:rPr lang="en-US" altLang="ja-JP" dirty="0" smtClean="0">
                <a:hlinkClick r:id="rId2"/>
              </a:rPr>
              <a:t>https://mentor.ieee.org/802.11/dcn/13/11-13-0762-00-00ai-july-2013-berlin-ad-hoc-session-minutes.doc</a:t>
            </a:r>
            <a:r>
              <a:rPr lang="ja-JP" altLang="en-US" dirty="0" smtClean="0"/>
              <a:t> </a:t>
            </a:r>
            <a:endParaRPr lang="en-GB" altLang="ja-JP" dirty="0" smtClean="0">
              <a:ea typeface="ＭＳ Ｐゴシック" pitchFamily="-84" charset="-128"/>
              <a:cs typeface="ＭＳ Ｐゴシック" pitchFamily="-84" charset="-128"/>
            </a:endParaRPr>
          </a:p>
          <a:p>
            <a:pPr>
              <a:defRPr/>
            </a:pPr>
            <a:r>
              <a:rPr lang="en-US" altLang="ja-JP" dirty="0" err="1" smtClean="0"/>
              <a:t>Moved:Marc</a:t>
            </a:r>
            <a:r>
              <a:rPr lang="en-US" altLang="ja-JP" dirty="0" smtClean="0"/>
              <a:t> </a:t>
            </a:r>
            <a:r>
              <a:rPr lang="en-US" altLang="ja-JP" dirty="0" err="1" smtClean="0"/>
              <a:t>Emmelmann</a:t>
            </a:r>
            <a:endParaRPr lang="en-US" altLang="ja-JP" dirty="0" smtClean="0"/>
          </a:p>
          <a:p>
            <a:pPr>
              <a:defRPr/>
            </a:pPr>
            <a:r>
              <a:rPr lang="en-US" altLang="ja-JP" dirty="0" smtClean="0"/>
              <a:t>Seconded: Ping Fang</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Geneva meeting. </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Geneva meeting.</a:t>
            </a:r>
            <a:endParaRPr lang="en-GB" altLang="ja-JP" dirty="0" smtClean="0">
              <a:ea typeface="ＭＳ Ｐゴシック" pitchFamily="-84" charset="-128"/>
              <a:cs typeface="ＭＳ Ｐゴシック" pitchFamily="-84" charset="-128"/>
            </a:endParaRPr>
          </a:p>
          <a:p>
            <a:pPr lvl="1">
              <a:defRPr/>
            </a:pPr>
            <a:r>
              <a:rPr lang="en-US" altLang="ja-JP" dirty="0" smtClean="0"/>
              <a:t>Jun-July Teleconference Minutes 11-13-</a:t>
            </a:r>
            <a:r>
              <a:rPr lang="en-US" altLang="ja-JP" dirty="0" smtClean="0"/>
              <a:t>0665r2</a:t>
            </a:r>
            <a:endParaRPr lang="en-US" altLang="ja-JP" dirty="0" smtClean="0"/>
          </a:p>
          <a:p>
            <a:pPr lvl="1">
              <a:defRPr/>
            </a:pPr>
            <a:r>
              <a:rPr lang="en-US" altLang="ja-JP" dirty="0" smtClean="0"/>
              <a:t>https://mentor.ieee.org/802.11/dcn/13/11-13-0665-02-00ai-june-july-teleconference-minutes.doc</a:t>
            </a:r>
          </a:p>
          <a:p>
            <a:pPr>
              <a:defRPr/>
            </a:pPr>
            <a:r>
              <a:rPr lang="en-US" altLang="ja-JP" dirty="0" smtClean="0"/>
              <a:t>Moved: </a:t>
            </a:r>
            <a:r>
              <a:rPr lang="en-US" altLang="ja-JP" dirty="0" smtClean="0"/>
              <a:t>	</a:t>
            </a:r>
            <a:r>
              <a:rPr lang="en-US" altLang="ja-JP" dirty="0" smtClean="0"/>
              <a:t>Marc </a:t>
            </a:r>
            <a:r>
              <a:rPr lang="en-US" altLang="ja-JP" dirty="0" err="1" smtClean="0"/>
              <a:t>Emmelmann</a:t>
            </a:r>
            <a:endParaRPr lang="en-US" altLang="ja-JP" dirty="0" smtClean="0"/>
          </a:p>
          <a:p>
            <a:pPr>
              <a:defRPr/>
            </a:pPr>
            <a:r>
              <a:rPr lang="en-US" altLang="ja-JP" dirty="0" smtClean="0"/>
              <a:t>Seconded:</a:t>
            </a:r>
            <a:r>
              <a:rPr lang="en-US" altLang="ja-JP" dirty="0" smtClean="0"/>
              <a:t>	Hitoshi </a:t>
            </a:r>
            <a:r>
              <a:rPr lang="en-US" altLang="ja-JP" dirty="0" smtClean="0"/>
              <a:t>Morioka</a:t>
            </a:r>
            <a:endParaRPr lang="en-US" altLang="ja-JP" dirty="0" smtClean="0"/>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Sep</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July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18:00 ET on 6</a:t>
            </a:r>
            <a:r>
              <a:rPr lang="en-US" altLang="ja-JP" baseline="30000" dirty="0" smtClean="0"/>
              <a:t>th</a:t>
            </a:r>
            <a:r>
              <a:rPr lang="en-US" altLang="ja-JP" dirty="0" smtClean="0"/>
              <a:t>,20</a:t>
            </a:r>
            <a:r>
              <a:rPr lang="en-US" altLang="ja-JP" baseline="30000" dirty="0" smtClean="0"/>
              <a:t>th</a:t>
            </a:r>
            <a:r>
              <a:rPr lang="en-US" altLang="ja-JP" dirty="0" smtClean="0"/>
              <a:t> Aug and 10</a:t>
            </a:r>
            <a:r>
              <a:rPr lang="en-US" altLang="ja-JP" baseline="30000" dirty="0" smtClean="0"/>
              <a:t>th</a:t>
            </a:r>
            <a:r>
              <a:rPr lang="en-US" altLang="ja-JP" dirty="0" smtClean="0"/>
              <a:t> Sep</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fontScale="92500" lnSpcReduction="20000"/>
          </a:bodyPr>
          <a:lstStyle/>
          <a:p>
            <a:r>
              <a:rPr lang="en-US" altLang="ja-JP" dirty="0" smtClean="0"/>
              <a:t>Motion approval “2013-07-adhoc" </a:t>
            </a:r>
          </a:p>
          <a:p>
            <a:r>
              <a:rPr lang="en-US" altLang="ja-JP" dirty="0" smtClean="0"/>
              <a:t>Move to approve the comment resolutions as show in the ”</a:t>
            </a:r>
            <a:r>
              <a:rPr lang="ja-JP" altLang="en-US" dirty="0" smtClean="0"/>
              <a:t> </a:t>
            </a:r>
            <a:r>
              <a:rPr lang="en-US" altLang="ja-JP" dirty="0" smtClean="0"/>
              <a:t>2013-07-adhoc“ Tab of 11-13/0495r12 except </a:t>
            </a:r>
            <a:r>
              <a:rPr lang="en-US" altLang="ja-JP" dirty="0" smtClean="0"/>
              <a:t>CID1220,1447,1446,1212,1009 and </a:t>
            </a:r>
            <a:r>
              <a:rPr lang="en-US" altLang="ja-JP" dirty="0" smtClean="0"/>
              <a:t>instruct to editor to incorporate changes to the draft according to the resolutions.</a:t>
            </a:r>
            <a:r>
              <a:rPr lang="en-US" altLang="ja-JP" dirty="0" smtClean="0"/>
              <a:t> </a:t>
            </a:r>
          </a:p>
          <a:p>
            <a:pPr lvl="1"/>
            <a:r>
              <a:rPr lang="en-US" altLang="ja-JP" dirty="0" smtClean="0"/>
              <a:t>Straw poll </a:t>
            </a:r>
            <a:r>
              <a:rPr lang="en-US" altLang="ja-JP" dirty="0" smtClean="0"/>
              <a:t>passed </a:t>
            </a:r>
            <a:r>
              <a:rPr lang="en-US" altLang="ja-JP" dirty="0" smtClean="0"/>
              <a:t>in the Berlin </a:t>
            </a:r>
            <a:r>
              <a:rPr lang="en-US" altLang="ja-JP" dirty="0" err="1" smtClean="0"/>
              <a:t>Adhoc</a:t>
            </a:r>
            <a:r>
              <a:rPr lang="en-US" altLang="ja-JP" dirty="0" smtClean="0"/>
              <a:t> : </a:t>
            </a:r>
          </a:p>
          <a:p>
            <a:pPr lvl="1"/>
            <a:r>
              <a:rPr lang="en-US" altLang="ja-JP" dirty="0" smtClean="0"/>
              <a:t>2013-07-adhoc“ Tab of 11-13/0495r12 and instruct to editor to incorporate changes to the draft according to the resolutions.</a:t>
            </a:r>
          </a:p>
          <a:p>
            <a:pPr lvl="1"/>
            <a:r>
              <a:rPr lang="en-US" altLang="ja-JP" dirty="0" smtClean="0"/>
              <a:t>Result; 10-0-0</a:t>
            </a:r>
            <a:r>
              <a:rPr lang="en-US" altLang="ja-JP" dirty="0" smtClean="0"/>
              <a:t> </a:t>
            </a:r>
            <a:endParaRPr lang="en-US" altLang="ja-JP" dirty="0" smtClean="0"/>
          </a:p>
          <a:p>
            <a:endParaRPr lang="en-US" altLang="ja-JP" dirty="0" smtClean="0"/>
          </a:p>
          <a:p>
            <a:r>
              <a:rPr lang="en-US" altLang="ja-JP" dirty="0" err="1" smtClean="0"/>
              <a:t>Moved:Marc</a:t>
            </a:r>
            <a:r>
              <a:rPr lang="en-US" altLang="ja-JP" dirty="0" smtClean="0"/>
              <a:t> </a:t>
            </a:r>
            <a:r>
              <a:rPr lang="en-US" altLang="ja-JP" dirty="0" err="1" smtClean="0"/>
              <a:t>Emmelamann</a:t>
            </a:r>
            <a:endParaRPr lang="en-US" altLang="ja-JP" dirty="0" smtClean="0"/>
          </a:p>
          <a:p>
            <a:r>
              <a:rPr lang="en-US" altLang="ja-JP" dirty="0" err="1" smtClean="0"/>
              <a:t>Seconded:Lei</a:t>
            </a:r>
            <a:r>
              <a:rPr lang="en-US" altLang="ja-JP" dirty="0" smtClean="0"/>
              <a:t> Wang</a:t>
            </a:r>
            <a:endParaRPr lang="en-GB" dirty="0" smtClean="0"/>
          </a:p>
          <a:p>
            <a:endParaRPr lang="ja-JP" altLang="en-US" dirty="0" smtClean="0"/>
          </a:p>
          <a:p>
            <a:r>
              <a:rPr lang="en-GB" dirty="0" smtClean="0"/>
              <a:t>Yes: </a:t>
            </a:r>
            <a:r>
              <a:rPr lang="en-GB" dirty="0" smtClean="0"/>
              <a:t>__17______</a:t>
            </a:r>
            <a:r>
              <a:rPr lang="en-GB" dirty="0" smtClean="0"/>
              <a:t>;  </a:t>
            </a:r>
          </a:p>
          <a:p>
            <a:r>
              <a:rPr lang="en-GB" dirty="0" smtClean="0"/>
              <a:t>No: </a:t>
            </a:r>
            <a:r>
              <a:rPr lang="en-GB" dirty="0" smtClean="0"/>
              <a:t>____0____</a:t>
            </a:r>
            <a:r>
              <a:rPr lang="en-GB" dirty="0" smtClean="0"/>
              <a:t>;  </a:t>
            </a:r>
          </a:p>
          <a:p>
            <a:r>
              <a:rPr lang="en-GB" dirty="0" smtClean="0"/>
              <a:t>Abstain:</a:t>
            </a:r>
            <a:r>
              <a:rPr lang="en-GB" dirty="0" smtClean="0"/>
              <a:t>_____2_______</a:t>
            </a:r>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a:t>
            </a:r>
            <a:r>
              <a:rPr lang="en-GB" dirty="0" smtClean="0"/>
              <a:t> 2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“2013-07-Geneva-01" </a:t>
            </a:r>
          </a:p>
          <a:p>
            <a:r>
              <a:rPr lang="en-US" altLang="ja-JP" dirty="0" smtClean="0"/>
              <a:t>Move to approve the comment resolutions as show in the ”</a:t>
            </a:r>
            <a:r>
              <a:rPr lang="ja-JP" altLang="en-US" dirty="0" smtClean="0"/>
              <a:t> </a:t>
            </a:r>
            <a:r>
              <a:rPr lang="en-US" altLang="ja-JP" dirty="0" smtClean="0"/>
              <a:t>2013-07-Geneva-01" Tab of 11-13/0495r13 and instruct to editor to incorporate changes to the draft according to the resolutions. </a:t>
            </a:r>
          </a:p>
          <a:p>
            <a:endParaRPr lang="en-US" altLang="ja-JP" dirty="0" smtClean="0"/>
          </a:p>
          <a:p>
            <a:r>
              <a:rPr lang="en-US" altLang="ja-JP" dirty="0" smtClean="0"/>
              <a:t>Moved:</a:t>
            </a:r>
            <a:r>
              <a:rPr lang="en-US" altLang="ja-JP" dirty="0" smtClean="0"/>
              <a:t> Lee Armstrong</a:t>
            </a:r>
          </a:p>
          <a:p>
            <a:r>
              <a:rPr lang="en-US" altLang="ja-JP" dirty="0" smtClean="0"/>
              <a:t>Seconded: Ping Fang</a:t>
            </a:r>
            <a:endParaRPr lang="en-GB" dirty="0" smtClean="0"/>
          </a:p>
          <a:p>
            <a:endParaRPr lang="ja-JP" altLang="en-US" dirty="0" smtClean="0"/>
          </a:p>
          <a:p>
            <a:r>
              <a:rPr lang="en-GB" dirty="0" smtClean="0"/>
              <a:t>Yes: </a:t>
            </a:r>
            <a:r>
              <a:rPr lang="en-GB" dirty="0" smtClean="0"/>
              <a:t>____18____</a:t>
            </a:r>
            <a:r>
              <a:rPr lang="en-GB" dirty="0" smtClean="0"/>
              <a:t>;  </a:t>
            </a:r>
          </a:p>
          <a:p>
            <a:r>
              <a:rPr lang="en-GB" dirty="0" smtClean="0"/>
              <a:t>No: </a:t>
            </a:r>
            <a:r>
              <a:rPr lang="en-GB" dirty="0" smtClean="0"/>
              <a:t>______0__</a:t>
            </a:r>
            <a:r>
              <a:rPr lang="en-GB" dirty="0" smtClean="0"/>
              <a:t>;  </a:t>
            </a:r>
          </a:p>
          <a:p>
            <a:r>
              <a:rPr lang="en-GB" dirty="0" smtClean="0"/>
              <a:t>Abstain:</a:t>
            </a:r>
            <a:r>
              <a:rPr lang="en-GB" dirty="0" smtClean="0"/>
              <a:t>_____0_______</a:t>
            </a:r>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3</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2013,  Geneva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a:t>
            </a:r>
            <a:r>
              <a:rPr lang="en-GB" dirty="0" smtClean="0"/>
              <a:t> 3 </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lnSpcReduction="10000"/>
          </a:bodyPr>
          <a:lstStyle/>
          <a:p>
            <a:r>
              <a:rPr lang="en-US" altLang="ja-JP" dirty="0" smtClean="0"/>
              <a:t>Motion approval “2013-07-Geneva-</a:t>
            </a:r>
            <a:r>
              <a:rPr lang="en-US" altLang="ja-JP" dirty="0" smtClean="0"/>
              <a:t>02" </a:t>
            </a:r>
            <a:endParaRPr lang="en-US" altLang="ja-JP" dirty="0" smtClean="0"/>
          </a:p>
          <a:p>
            <a:r>
              <a:rPr lang="en-US" altLang="ja-JP" dirty="0" smtClean="0"/>
              <a:t>Move to approve the comment resolutions as show in the ”</a:t>
            </a:r>
            <a:r>
              <a:rPr lang="ja-JP" altLang="en-US" dirty="0" smtClean="0"/>
              <a:t> </a:t>
            </a:r>
            <a:r>
              <a:rPr lang="en-US" altLang="ja-JP" dirty="0" smtClean="0"/>
              <a:t>2013-07-Geneva-</a:t>
            </a:r>
            <a:r>
              <a:rPr lang="en-US" altLang="ja-JP" dirty="0" smtClean="0"/>
              <a:t>02" </a:t>
            </a:r>
            <a:r>
              <a:rPr lang="en-US" altLang="ja-JP" dirty="0" smtClean="0"/>
              <a:t>Tab of 11-13/</a:t>
            </a:r>
            <a:r>
              <a:rPr lang="en-US" altLang="ja-JP" dirty="0" smtClean="0"/>
              <a:t>0495r14 </a:t>
            </a:r>
            <a:r>
              <a:rPr lang="en-US" altLang="ja-JP" dirty="0" smtClean="0"/>
              <a:t>and instruct to editor to incorporate changes to the draft according to the resolutions. </a:t>
            </a:r>
          </a:p>
          <a:p>
            <a:endParaRPr lang="en-US" altLang="ja-JP" dirty="0" smtClean="0"/>
          </a:p>
          <a:p>
            <a:r>
              <a:rPr lang="en-US" altLang="ja-JP" dirty="0" smtClean="0"/>
              <a:t>Moved</a:t>
            </a:r>
            <a:r>
              <a:rPr lang="en-US" altLang="ja-JP" dirty="0" smtClean="0"/>
              <a:t>:</a:t>
            </a:r>
          </a:p>
          <a:p>
            <a:r>
              <a:rPr lang="en-US" altLang="ja-JP" dirty="0" smtClean="0"/>
              <a:t>Seconded:</a:t>
            </a:r>
            <a:endParaRPr lang="en-GB" dirty="0" smtClean="0"/>
          </a:p>
          <a:p>
            <a:endParaRPr lang="ja-JP" altLang="en-US" dirty="0" smtClean="0"/>
          </a:p>
          <a:p>
            <a:r>
              <a:rPr lang="en-GB" dirty="0" smtClean="0"/>
              <a:t>Yes: </a:t>
            </a:r>
            <a:r>
              <a:rPr lang="en-GB" dirty="0" smtClean="0"/>
              <a:t>_______</a:t>
            </a:r>
            <a:r>
              <a:rPr lang="en-GB" dirty="0" smtClean="0"/>
              <a:t>;  </a:t>
            </a:r>
          </a:p>
          <a:p>
            <a:r>
              <a:rPr lang="en-GB" dirty="0" smtClean="0"/>
              <a:t>No: </a:t>
            </a:r>
            <a:r>
              <a:rPr lang="en-GB" dirty="0" smtClean="0"/>
              <a:t>________</a:t>
            </a:r>
            <a:r>
              <a:rPr lang="en-GB" dirty="0" smtClean="0"/>
              <a:t>;  </a:t>
            </a:r>
          </a:p>
          <a:p>
            <a:r>
              <a:rPr lang="en-GB" dirty="0" smtClean="0"/>
              <a:t>Abstain:</a:t>
            </a:r>
            <a:r>
              <a:rPr lang="en-GB" dirty="0" smtClean="0"/>
              <a:t>__________</a:t>
            </a:r>
            <a:endParaRPr lang="en-GB" dirty="0" smtClean="0"/>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March 2013</a:t>
            </a:r>
            <a:endParaRPr lang="en-GB"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4</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4</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5</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5</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6</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6</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July </a:t>
            </a:r>
            <a:r>
              <a:rPr lang="en-US" altLang="ja-JP" sz="2900" dirty="0" smtClean="0">
                <a:ea typeface="ＭＳ Ｐゴシック" pitchFamily="-65" charset="-128"/>
                <a:cs typeface="ＭＳ Ｐゴシック" pitchFamily="-65" charset="-128"/>
              </a:rPr>
              <a:t>2013 Geneva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to forward the draft to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July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7</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July  15</a:t>
            </a:r>
            <a:r>
              <a:rPr lang="en-US" altLang="ja-JP" baseline="30000" dirty="0" smtClean="0">
                <a:ea typeface="ＭＳ Ｐゴシック" pitchFamily="-84" charset="-128"/>
                <a:cs typeface="ＭＳ Ｐゴシック" pitchFamily="-84" charset="-128"/>
              </a:rPr>
              <a:t>h</a:t>
            </a:r>
            <a:r>
              <a:rPr lang="en-US" altLang="ja-JP" dirty="0" smtClean="0">
                <a:ea typeface="ＭＳ Ｐゴシック" pitchFamily="-84" charset="-128"/>
                <a:cs typeface="ＭＳ Ｐゴシック" pitchFamily="-84" charset="-128"/>
              </a:rPr>
              <a:t> ,  2013 – 08:00-10:00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752600"/>
            <a:ext cx="8610600" cy="4648200"/>
          </a:xfrm>
        </p:spPr>
        <p:txBody>
          <a:bodyPr>
            <a:normAutofit/>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Continue discussion of comment resolution</a:t>
            </a:r>
          </a:p>
          <a:p>
            <a:pPr>
              <a:defRPr/>
            </a:pPr>
            <a:r>
              <a:rPr lang="en-US" altLang="ja-JP" dirty="0" smtClean="0"/>
              <a:t>Plan for week</a:t>
            </a:r>
          </a:p>
          <a:p>
            <a:pPr>
              <a:defRPr/>
            </a:pPr>
            <a:r>
              <a:rPr lang="en-US" altLang="ja-JP" dirty="0" smtClean="0"/>
              <a:t>Recess until Tuesday PM2</a:t>
            </a:r>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8</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July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08</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00-</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00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t>
            </a:r>
            <a:r>
              <a:rPr lang="en-US" altLang="ja-JP" dirty="0" smtClean="0"/>
              <a:t>Agenda</a:t>
            </a:r>
          </a:p>
          <a:p>
            <a:pPr>
              <a:defRPr/>
            </a:pPr>
            <a:r>
              <a:rPr lang="en-US" altLang="ja-JP" dirty="0" smtClean="0"/>
              <a:t>Berlin </a:t>
            </a:r>
            <a:r>
              <a:rPr lang="en-US" altLang="ja-JP" dirty="0" err="1" smtClean="0"/>
              <a:t>Adhoc</a:t>
            </a:r>
            <a:r>
              <a:rPr lang="en-US" altLang="ja-JP" dirty="0" smtClean="0"/>
              <a:t> report 11-13-0856 / Marc </a:t>
            </a:r>
            <a:r>
              <a:rPr lang="en-US" altLang="ja-JP" dirty="0" err="1" smtClean="0"/>
              <a:t>Emmelmann</a:t>
            </a:r>
            <a:endParaRPr lang="en-US" altLang="ja-JP" dirty="0" smtClean="0"/>
          </a:p>
          <a:p>
            <a:pPr lvl="1">
              <a:defRPr/>
            </a:pPr>
            <a:r>
              <a:rPr lang="en-US" altLang="ja-JP" dirty="0" smtClean="0">
                <a:hlinkClick r:id="rId3"/>
              </a:rPr>
              <a:t>https://mentor.ieee.org/802.11/dcn/13/11-13-0856-00-00ai-report-on-the-tgai-berlin-adhoc-in-july-2013.pptx</a:t>
            </a:r>
            <a:r>
              <a:rPr lang="ja-JP" altLang="en-US" dirty="0" smtClean="0"/>
              <a:t> </a:t>
            </a:r>
            <a:endParaRPr lang="en-US" altLang="ja-JP" dirty="0" smtClean="0"/>
          </a:p>
          <a:p>
            <a:pPr marL="342900" lvl="1" indent="-342900">
              <a:buFontTx/>
              <a:buChar char="•"/>
              <a:defRPr/>
            </a:pPr>
            <a:r>
              <a:rPr lang="en-US" altLang="ja-JP" sz="2800" dirty="0" smtClean="0"/>
              <a:t>Approve minutes of past meeting and teleconference</a:t>
            </a:r>
          </a:p>
          <a:p>
            <a:pPr lvl="1">
              <a:defRPr/>
            </a:pPr>
            <a:r>
              <a:rPr lang="en-US" altLang="ja-JP" dirty="0" smtClean="0"/>
              <a:t>May Waikoloa Session Minutes</a:t>
            </a:r>
          </a:p>
          <a:p>
            <a:pPr lvl="1">
              <a:defRPr/>
            </a:pPr>
            <a:r>
              <a:rPr lang="en-US" altLang="ja-JP" dirty="0" smtClean="0"/>
              <a:t>Jun-July Teleconference Minutes</a:t>
            </a:r>
          </a:p>
          <a:p>
            <a:pPr lvl="1">
              <a:defRPr/>
            </a:pPr>
            <a:r>
              <a:rPr lang="en-US" altLang="ja-JP" dirty="0" smtClean="0"/>
              <a:t>Berlin </a:t>
            </a:r>
            <a:r>
              <a:rPr lang="en-US" altLang="ja-JP" dirty="0" err="1" smtClean="0"/>
              <a:t>Adhoc</a:t>
            </a:r>
            <a:r>
              <a:rPr lang="en-US" altLang="ja-JP" dirty="0" smtClean="0"/>
              <a:t> </a:t>
            </a:r>
            <a:r>
              <a:rPr lang="en-US" altLang="ja-JP" dirty="0" smtClean="0"/>
              <a:t>Minutes</a:t>
            </a:r>
          </a:p>
          <a:p>
            <a:pPr>
              <a:defRPr/>
            </a:pPr>
            <a:r>
              <a:rPr lang="en-US" altLang="ja-JP" dirty="0" smtClean="0"/>
              <a:t>Editors meeting report</a:t>
            </a:r>
          </a:p>
          <a:p>
            <a:pPr>
              <a:defRPr/>
            </a:pPr>
            <a:r>
              <a:rPr lang="en-US" altLang="ja-JP" dirty="0" smtClean="0"/>
              <a:t>Comment </a:t>
            </a:r>
            <a:r>
              <a:rPr lang="en-US" altLang="ja-JP" dirty="0" smtClean="0"/>
              <a:t>resolution</a:t>
            </a:r>
          </a:p>
          <a:p>
            <a:pPr>
              <a:defRPr/>
            </a:pPr>
            <a:r>
              <a:rPr lang="en-US" altLang="ja-JP" dirty="0" smtClean="0"/>
              <a:t>Recess until</a:t>
            </a:r>
            <a:r>
              <a:rPr lang="en-US" altLang="ja-JP" dirty="0" smtClean="0"/>
              <a:t> PM2</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July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17788</TotalTime>
  <Words>3063</Words>
  <Application>Microsoft Macintosh PowerPoint</Application>
  <PresentationFormat>画面に合わせる (4:3)</PresentationFormat>
  <Paragraphs>429</Paragraphs>
  <Slides>30</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July 2013 Geneva </vt:lpstr>
      <vt:lpstr>Wi-Fi</vt:lpstr>
      <vt:lpstr>Abstract</vt:lpstr>
      <vt:lpstr>Meeting Protocol</vt:lpstr>
      <vt:lpstr>Attendance</vt:lpstr>
      <vt:lpstr>Attendance, Voting &amp; Document Status</vt:lpstr>
      <vt:lpstr>IEEE 802.11 FILS TGai – July 2013 Geneva</vt:lpstr>
      <vt:lpstr>Agenda Monday July  15h ,  2013 – 08:00-10:00  Adhoc</vt:lpstr>
      <vt:lpstr>Agenda Tuesday July 16th ,  2013 – 08:00-10:00</vt:lpstr>
      <vt:lpstr>Agenda Tuesday July 16th ,  2013 – 16:00-18:00</vt:lpstr>
      <vt:lpstr>Agenda Wednesday July 17th ,  2013 – 8:00-10:00</vt:lpstr>
      <vt:lpstr>Agenda Wednesday July 17th ,  2013 – 16:00-18:00</vt:lpstr>
      <vt:lpstr>Agenda Thursday July 18th ,  2013 – 08:00-10:00</vt:lpstr>
      <vt:lpstr>Agenda Thursday July 18th ,  2013 – 10:30-12:30</vt:lpstr>
      <vt:lpstr>Agenda  Thursday, July 18th,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Waikoloa. </vt:lpstr>
      <vt:lpstr>Approve TGai meeting minutes of Berlin Adhoc. </vt:lpstr>
      <vt:lpstr>Approve TGai teleconference meeting minutes of Waikoloa to Geneva meeting. </vt:lpstr>
      <vt:lpstr>Plan for Sep</vt:lpstr>
      <vt:lpstr>Time line of TGai</vt:lpstr>
      <vt:lpstr>Teleconference Schedule </vt:lpstr>
      <vt:lpstr>Motion 1 </vt:lpstr>
      <vt:lpstr>Motion 2 </vt:lpstr>
      <vt:lpstr>Motion 3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489</cp:revision>
  <cp:lastPrinted>1998-02-10T13:28:06Z</cp:lastPrinted>
  <dcterms:created xsi:type="dcterms:W3CDTF">2013-07-15T13:02:22Z</dcterms:created>
  <dcterms:modified xsi:type="dcterms:W3CDTF">2013-07-16T13:51:20Z</dcterms:modified>
  <cp:category/>
</cp:coreProperties>
</file>