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29" r:id="rId7"/>
    <p:sldId id="314" r:id="rId8"/>
    <p:sldId id="335" r:id="rId9"/>
    <p:sldId id="422" r:id="rId10"/>
    <p:sldId id="430" r:id="rId11"/>
    <p:sldId id="431" r:id="rId12"/>
    <p:sldId id="432" r:id="rId13"/>
    <p:sldId id="343" r:id="rId14"/>
    <p:sldId id="272" r:id="rId15"/>
    <p:sldId id="416" r:id="rId16"/>
    <p:sldId id="417" r:id="rId17"/>
    <p:sldId id="418" r:id="rId18"/>
    <p:sldId id="419" r:id="rId19"/>
    <p:sldId id="420" r:id="rId20"/>
    <p:sldId id="305" r:id="rId21"/>
    <p:sldId id="433" r:id="rId22"/>
    <p:sldId id="322" r:id="rId23"/>
    <p:sldId id="426" r:id="rId24"/>
    <p:sldId id="398" r:id="rId25"/>
    <p:sldId id="293"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000"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18</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0669r0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2013</a:t>
            </a:r>
            <a:r>
              <a:rPr lang="en-US" altLang="ja-JP" dirty="0" smtClean="0">
                <a:ea typeface="ＭＳ Ｐゴシック" pitchFamily="-84" charset="-128"/>
                <a:cs typeface="ＭＳ Ｐゴシック" pitchFamily="-84" charset="-128"/>
              </a:rPr>
              <a:t> Geneva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06-10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16:</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18:00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08:</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Thursday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10:30-12: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a:t>
            </a:r>
            <a:r>
              <a:rPr lang="en-US" altLang="ja-JP" dirty="0" smtClean="0"/>
              <a:t>,</a:t>
            </a:r>
            <a:r>
              <a:rPr lang="en-US" altLang="ja-JP" dirty="0" smtClean="0"/>
              <a:t> July </a:t>
            </a:r>
            <a:r>
              <a:rPr lang="en-US" altLang="ja-JP" dirty="0" smtClean="0"/>
              <a:t>1</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a:t>
            </a:r>
            <a:r>
              <a:rPr lang="en-US" altLang="ja-JP" dirty="0" smtClean="0"/>
              <a:t> </a:t>
            </a:r>
            <a:r>
              <a:rPr lang="en-US" altLang="ja-JP" dirty="0" smtClean="0"/>
              <a:t>Sep</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endParaRPr kumimoji="0" lang="en-US" altLang="ja-JP" sz="1100" dirty="0" smtClean="0"/>
          </a:p>
          <a:p>
            <a:pPr lvl="1">
              <a:lnSpc>
                <a:spcPct val="90000"/>
              </a:lnSpc>
            </a:pPr>
            <a:r>
              <a:rPr kumimoji="0" lang="en-US" altLang="ja-JP" sz="1100" dirty="0" smtClean="0"/>
              <a:t>Technical  </a:t>
            </a:r>
            <a:r>
              <a:rPr kumimoji="0" lang="en-US" altLang="ja-JP" sz="1100" dirty="0"/>
              <a:t>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15</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18</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19</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2013, </a:t>
            </a:r>
            <a:r>
              <a:rPr lang="en-US" altLang="ja-JP" dirty="0" smtClean="0">
                <a:ea typeface="ＭＳ Ｐゴシック" pitchFamily="-84" charset="-128"/>
                <a:cs typeface="ＭＳ Ｐゴシック" pitchFamily="-84" charset="-128"/>
              </a:rPr>
              <a:t> Geneva</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a:t>
            </a:r>
            <a:r>
              <a:rPr lang="en-US" altLang="ja-JP" dirty="0" smtClean="0"/>
              <a:t>of</a:t>
            </a:r>
            <a:r>
              <a:rPr lang="en-US" altLang="ja-JP" dirty="0" smtClean="0"/>
              <a:t> Waikoloa</a:t>
            </a:r>
            <a:r>
              <a:rPr lang="en-US" altLang="ja-JP" dirty="0" smtClean="0"/>
              <a:t>.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smtClean="0">
                <a:ea typeface="ＭＳ Ｐゴシック" pitchFamily="-84" charset="-128"/>
                <a:cs typeface="ＭＳ Ｐゴシック" pitchFamily="-84" charset="-128"/>
              </a:rPr>
              <a:t>May2013 </a:t>
            </a:r>
            <a:r>
              <a:rPr lang="en-GB" altLang="ja-JP" dirty="0" smtClean="0">
                <a:ea typeface="ＭＳ Ｐゴシック" pitchFamily="-84" charset="-128"/>
                <a:cs typeface="ＭＳ Ｐゴシック" pitchFamily="-84" charset="-128"/>
              </a:rPr>
              <a:t>:   </a:t>
            </a:r>
          </a:p>
          <a:p>
            <a:pPr lvl="1">
              <a:defRPr/>
            </a:pPr>
            <a:r>
              <a:rPr lang="en-US" altLang="ja-JP" dirty="0" smtClean="0"/>
              <a:t>May 2013 Waikoloa </a:t>
            </a:r>
            <a:r>
              <a:rPr lang="en-US" altLang="ja-JP" dirty="0" smtClean="0"/>
              <a:t>Session Minutes</a:t>
            </a:r>
            <a:endParaRPr lang="en-US" altLang="ja-JP" dirty="0" smtClean="0"/>
          </a:p>
          <a:p>
            <a:pPr>
              <a:defRPr/>
            </a:pPr>
            <a:r>
              <a:rPr lang="en-US" altLang="ja-JP" dirty="0" smtClean="0"/>
              <a:t>Moved</a:t>
            </a:r>
            <a:r>
              <a:rPr lang="en-US" altLang="ja-JP" dirty="0" smtClean="0"/>
              <a:t>:</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a:t>
            </a:r>
            <a:r>
              <a:rPr lang="en-US" altLang="ja-JP" dirty="0" smtClean="0"/>
              <a:t>of</a:t>
            </a:r>
            <a:r>
              <a:rPr lang="en-US" altLang="ja-JP" dirty="0" smtClean="0"/>
              <a:t> Berlin </a:t>
            </a:r>
            <a:r>
              <a:rPr lang="en-US" altLang="ja-JP" dirty="0" err="1" smtClean="0"/>
              <a:t>Adhoc</a:t>
            </a:r>
            <a:r>
              <a:rPr lang="en-US" altLang="ja-JP" dirty="0" smtClean="0"/>
              <a:t>.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a:t>
            </a:r>
            <a:r>
              <a:rPr lang="en-US" altLang="ja-JP" dirty="0" smtClean="0">
                <a:ea typeface="ＭＳ Ｐゴシック" pitchFamily="-84" charset="-128"/>
                <a:cs typeface="ＭＳ Ｐゴシック" pitchFamily="-84" charset="-128"/>
              </a:rPr>
              <a:t> </a:t>
            </a:r>
            <a:r>
              <a:rPr lang="en-US" altLang="ja-JP" dirty="0" smtClean="0"/>
              <a:t>Berlin </a:t>
            </a:r>
            <a:r>
              <a:rPr lang="en-US" altLang="ja-JP" dirty="0" err="1" smtClean="0"/>
              <a:t>Adhoc</a:t>
            </a:r>
            <a:r>
              <a:rPr lang="en-US" altLang="ja-JP" dirty="0" smtClean="0"/>
              <a:t> July 2013</a:t>
            </a:r>
            <a:r>
              <a:rPr lang="en-US"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   </a:t>
            </a:r>
            <a:endParaRPr lang="en-GB" altLang="ja-JP" dirty="0" smtClean="0">
              <a:ea typeface="ＭＳ Ｐゴシック" pitchFamily="-84" charset="-128"/>
              <a:cs typeface="ＭＳ Ｐゴシック" pitchFamily="-84" charset="-128"/>
            </a:endParaRPr>
          </a:p>
          <a:p>
            <a:pPr>
              <a:defRPr/>
            </a:pPr>
            <a:r>
              <a:rPr lang="en-US" altLang="ja-JP" dirty="0" smtClean="0"/>
              <a:t>Moved</a:t>
            </a:r>
            <a:r>
              <a:rPr lang="en-US" altLang="ja-JP" dirty="0" smtClean="0"/>
              <a:t>:</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Waikoloa to Geneva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Waikoloa to Geneva </a:t>
            </a:r>
            <a:r>
              <a:rPr lang="en-US" altLang="ja-JP" dirty="0" smtClean="0">
                <a:ea typeface="ＭＳ Ｐゴシック" pitchFamily="-84" charset="-128"/>
                <a:cs typeface="ＭＳ Ｐゴシック" pitchFamily="-84" charset="-128"/>
              </a:rPr>
              <a:t>meeting.</a:t>
            </a:r>
            <a:endParaRPr lang="en-GB" altLang="ja-JP" dirty="0" smtClean="0">
              <a:ea typeface="ＭＳ Ｐゴシック" pitchFamily="-84" charset="-128"/>
              <a:cs typeface="ＭＳ Ｐゴシック" pitchFamily="-84" charset="-128"/>
            </a:endParaRPr>
          </a:p>
          <a:p>
            <a:pPr lvl="1">
              <a:defRPr/>
            </a:pPr>
            <a:r>
              <a:rPr lang="en-US" altLang="ja-JP" dirty="0" smtClean="0"/>
              <a:t>Jun-</a:t>
            </a:r>
            <a:r>
              <a:rPr lang="en-US" altLang="ja-JP" dirty="0" smtClean="0"/>
              <a:t>July </a:t>
            </a:r>
            <a:r>
              <a:rPr lang="en-US" altLang="ja-JP" dirty="0" smtClean="0"/>
              <a:t>Teleconference </a:t>
            </a:r>
            <a:r>
              <a:rPr lang="en-US" altLang="ja-JP" dirty="0" smtClean="0"/>
              <a:t>Minutes </a:t>
            </a: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a:t>
            </a:r>
            <a:r>
              <a:rPr lang="en-US" altLang="ja-JP" sz="2800" dirty="0" smtClean="0"/>
              <a:t>of</a:t>
            </a:r>
            <a:r>
              <a:rPr lang="en-US" altLang="ja-JP" sz="2800" dirty="0" smtClean="0"/>
              <a:t> </a:t>
            </a:r>
            <a:r>
              <a:rPr lang="en-US" altLang="ja-JP" sz="2800" dirty="0" smtClean="0"/>
              <a:t>WG LB.</a:t>
            </a:r>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Nov</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a:t>
            </a:r>
            <a:r>
              <a:rPr lang="en-US" altLang="ja-JP" dirty="0" smtClean="0"/>
              <a:t> </a:t>
            </a:r>
            <a:r>
              <a:rPr lang="en-US" altLang="ja-JP" dirty="0" smtClean="0"/>
              <a:t>18</a:t>
            </a:r>
            <a:r>
              <a:rPr lang="en-US" altLang="ja-JP" dirty="0" smtClean="0"/>
              <a:t>:</a:t>
            </a:r>
            <a:r>
              <a:rPr lang="en-US" altLang="ja-JP" dirty="0" smtClean="0"/>
              <a:t>00 </a:t>
            </a:r>
            <a:r>
              <a:rPr lang="en-US" altLang="ja-JP" dirty="0" smtClean="0"/>
              <a:t>ET on 6</a:t>
            </a:r>
            <a:r>
              <a:rPr lang="en-US" altLang="ja-JP" baseline="30000" dirty="0" smtClean="0"/>
              <a:t>th</a:t>
            </a:r>
            <a:r>
              <a:rPr lang="en-US" altLang="ja-JP" dirty="0" smtClean="0"/>
              <a:t>,20</a:t>
            </a:r>
            <a:r>
              <a:rPr lang="en-US" altLang="ja-JP" baseline="30000" dirty="0" smtClean="0"/>
              <a:t>th</a:t>
            </a:r>
            <a:r>
              <a:rPr lang="en-US" altLang="ja-JP" dirty="0" smtClean="0"/>
              <a:t> Aug and 10</a:t>
            </a:r>
            <a:r>
              <a:rPr lang="en-US" altLang="ja-JP" baseline="30000" dirty="0" smtClean="0"/>
              <a:t>th</a:t>
            </a:r>
            <a:r>
              <a:rPr lang="en-US" altLang="ja-JP" dirty="0" smtClean="0"/>
              <a:t> Sep</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2013 Geneva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July  15</a:t>
            </a:r>
            <a:r>
              <a:rPr lang="en-US" altLang="ja-JP" baseline="30000" dirty="0" smtClean="0">
                <a:ea typeface="ＭＳ Ｐゴシック" pitchFamily="-84" charset="-128"/>
                <a:cs typeface="ＭＳ Ｐゴシック" pitchFamily="-84" charset="-128"/>
              </a:rPr>
              <a: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endParaRPr lang="en-US" altLang="ja-JP" dirty="0" smtClean="0">
              <a:ea typeface="ＭＳ Ｐゴシック" pitchFamily="-84" charset="-128"/>
              <a:cs typeface="ＭＳ Ｐゴシック" pitchFamily="-84" charset="-128"/>
            </a:endParaRPr>
          </a:p>
          <a:p>
            <a:pPr>
              <a:defRPr/>
            </a:pPr>
            <a:r>
              <a:rPr lang="en-US" altLang="ja-JP" dirty="0" smtClean="0"/>
              <a:t>Continue discussion of comment resolution</a:t>
            </a:r>
          </a:p>
          <a:p>
            <a:pPr>
              <a:defRPr/>
            </a:pPr>
            <a:r>
              <a:rPr lang="en-US" altLang="ja-JP" dirty="0" smtClean="0"/>
              <a:t>Plan </a:t>
            </a:r>
            <a:r>
              <a:rPr lang="en-US" altLang="ja-JP" dirty="0" smtClean="0"/>
              <a:t>for week</a:t>
            </a:r>
            <a:endParaRPr lang="en-US" altLang="ja-JP" dirty="0" smtClean="0"/>
          </a:p>
          <a:p>
            <a:pPr>
              <a:defRPr/>
            </a:pPr>
            <a:r>
              <a:rPr lang="en-US" altLang="ja-JP" dirty="0" smtClean="0"/>
              <a:t>Recess </a:t>
            </a:r>
            <a:r>
              <a:rPr lang="en-US" altLang="ja-JP" dirty="0" smtClean="0"/>
              <a:t>until </a:t>
            </a:r>
            <a:r>
              <a:rPr lang="en-US" altLang="ja-JP" dirty="0" smtClean="0"/>
              <a:t>Tuesday</a:t>
            </a:r>
            <a:r>
              <a:rPr lang="en-US" altLang="ja-JP" dirty="0" smtClean="0"/>
              <a:t> PM</a:t>
            </a:r>
            <a:r>
              <a:rPr lang="en-US" altLang="ja-JP" dirty="0" smtClean="0"/>
              <a:t>2</a:t>
            </a:r>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marL="342900" lvl="1" indent="-342900">
              <a:buFontTx/>
              <a:buChar char="•"/>
              <a:defRPr/>
            </a:pPr>
            <a:r>
              <a:rPr lang="en-US" altLang="ja-JP" sz="2800" dirty="0" smtClean="0"/>
              <a:t>Approve minutes of past meeting and teleconference</a:t>
            </a:r>
            <a:endParaRPr lang="en-US" altLang="ja-JP" sz="2800" dirty="0" smtClean="0"/>
          </a:p>
          <a:p>
            <a:pPr lvl="1">
              <a:defRPr/>
            </a:pPr>
            <a:r>
              <a:rPr lang="en-US" altLang="ja-JP" dirty="0" smtClean="0"/>
              <a:t>May Waikoloa Session </a:t>
            </a:r>
            <a:r>
              <a:rPr lang="en-US" altLang="ja-JP" dirty="0" smtClean="0"/>
              <a:t>Minutes</a:t>
            </a:r>
          </a:p>
          <a:p>
            <a:pPr lvl="1">
              <a:defRPr/>
            </a:pPr>
            <a:r>
              <a:rPr lang="en-US" altLang="ja-JP" dirty="0" smtClean="0"/>
              <a:t>Jun-July Teleconference Minutes</a:t>
            </a:r>
          </a:p>
          <a:p>
            <a:pPr lvl="1">
              <a:defRPr/>
            </a:pPr>
            <a:r>
              <a:rPr lang="en-US" altLang="ja-JP" dirty="0" smtClean="0"/>
              <a:t>Berlin </a:t>
            </a:r>
            <a:r>
              <a:rPr lang="en-US" altLang="ja-JP" dirty="0" err="1" smtClean="0"/>
              <a:t>Adhoc</a:t>
            </a:r>
            <a:r>
              <a:rPr lang="en-US" altLang="ja-JP" dirty="0" smtClean="0"/>
              <a:t> </a:t>
            </a:r>
            <a:r>
              <a:rPr lang="en-US" altLang="ja-JP" dirty="0" smtClean="0"/>
              <a:t>Minutes</a:t>
            </a:r>
          </a:p>
          <a:p>
            <a:pPr>
              <a:defRPr/>
            </a:pPr>
            <a:r>
              <a:rPr lang="en-US" altLang="ja-JP" dirty="0" smtClean="0"/>
              <a:t>Status report of comment resolution</a:t>
            </a:r>
            <a:endParaRPr lang="en-US" altLang="ja-JP" dirty="0" smtClean="0"/>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a:t>
            </a:r>
            <a:r>
              <a:rPr lang="en-US" altLang="ja-JP" dirty="0" smtClean="0"/>
              <a:t> Wednesday </a:t>
            </a:r>
            <a:r>
              <a:rPr lang="en-US" altLang="ja-JP" dirty="0" smtClean="0"/>
              <a:t>AM1</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8:</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15873</TotalTime>
  <Words>2494</Words>
  <Application>Microsoft Macintosh PowerPoint</Application>
  <PresentationFormat>画面に合わせる (4:3)</PresentationFormat>
  <Paragraphs>357</Paragraphs>
  <Slides>25</Slides>
  <Notes>14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IEEE 802.11ai Fast Initial Link Setup  Agenda for July 2013 Geneva </vt:lpstr>
      <vt:lpstr>Abstract</vt:lpstr>
      <vt:lpstr>Meeting Protocol</vt:lpstr>
      <vt:lpstr>Attendance</vt:lpstr>
      <vt:lpstr>Attendance, Voting &amp; Document Status</vt:lpstr>
      <vt:lpstr>IEEE 802.11 FILS TGai – July 2013 Geneva</vt:lpstr>
      <vt:lpstr>Agenda Monday July  15h ,  2013 – 08:00-10:00  Adhoc</vt:lpstr>
      <vt:lpstr>Agenda Tuesday July 16th ,  2013 – 16:00-18:00</vt:lpstr>
      <vt:lpstr>Agenda Wednesday July 17th ,  2013 – 8:00-10:00</vt:lpstr>
      <vt:lpstr>Agenda Wednesday July 17th ,  2013 – 16:00-18:00</vt:lpstr>
      <vt:lpstr>Agenda Thursday July 18th ,  2013 – 08:00-10:00</vt:lpstr>
      <vt:lpstr>Agenda Thursday July 18th ,  2013 – 10:30-12:30</vt:lpstr>
      <vt:lpstr>Agenda  Thursday, July 18th,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Waikoloa. </vt:lpstr>
      <vt:lpstr>Approve TGai meeting minutes of Berlin Adhoc. </vt:lpstr>
      <vt:lpstr>Approve TGai teleconference meeting minutes of Waikoloa to Geneva meeting. </vt:lpstr>
      <vt:lpstr>Plan for Sep</vt:lpstr>
      <vt:lpstr>Time line of TGai</vt:lpstr>
      <vt:lpstr>Teleconference Schedule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476</cp:revision>
  <cp:lastPrinted>1998-02-10T13:28:06Z</cp:lastPrinted>
  <dcterms:created xsi:type="dcterms:W3CDTF">2013-06-08T14:10:32Z</dcterms:created>
  <dcterms:modified xsi:type="dcterms:W3CDTF">2013-06-08T14:36:39Z</dcterms:modified>
  <cp:category/>
</cp:coreProperties>
</file>