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Jun/July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0656r00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495-10-00ai-tgai-d0-5-call-for-comments-responses-resolutions-cc08.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4</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18</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Jun and 2</a:t>
            </a:r>
            <a:r>
              <a:rPr lang="en-US" altLang="ja-JP" sz="2100" baseline="30000" dirty="0" smtClean="0">
                <a:ea typeface="ＭＳ Ｐゴシック" pitchFamily="-84" charset="-128"/>
                <a:cs typeface="ＭＳ Ｐゴシック" pitchFamily="-84" charset="-128"/>
              </a:rPr>
              <a:t>nd</a:t>
            </a:r>
            <a:r>
              <a:rPr lang="en-US" altLang="ja-JP" sz="2100" dirty="0" smtClean="0">
                <a:ea typeface="ＭＳ Ｐゴシック" pitchFamily="-84" charset="-128"/>
                <a:cs typeface="ＭＳ Ｐゴシック" pitchFamily="-84" charset="-128"/>
              </a:rPr>
              <a:t> July </a:t>
            </a:r>
            <a:r>
              <a:rPr lang="en-US" altLang="ja-JP" sz="2100" dirty="0" smtClean="0">
                <a:ea typeface="ＭＳ Ｐゴシック" pitchFamily="-84" charset="-128"/>
                <a:cs typeface="ＭＳ Ｐゴシック" pitchFamily="-84" charset="-128"/>
              </a:rPr>
              <a:t>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-6-</a:t>
            </a:r>
            <a:r>
              <a:rPr lang="en-US" altLang="ja-JP" sz="2000" b="0" dirty="0" smtClean="0">
                <a:ea typeface="ＭＳ Ｐゴシック" pitchFamily="-84" charset="-128"/>
                <a:cs typeface="ＭＳ Ｐゴシック" pitchFamily="-84" charset="-128"/>
              </a:rPr>
              <a:t>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ja-JP" altLang="en-US"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Jun and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July 2013</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Jun</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a:t>
            </a:r>
            <a:r>
              <a:rPr lang="en-US" altLang="ja-JP" dirty="0" smtClean="0"/>
              <a:t>0638r1 May </a:t>
            </a:r>
            <a:r>
              <a:rPr lang="en-US" altLang="ja-JP" dirty="0" smtClean="0"/>
              <a:t>2013</a:t>
            </a:r>
            <a:r>
              <a:rPr lang="en-US" altLang="ja-JP" dirty="0" smtClean="0"/>
              <a:t> Waikoloa  </a:t>
            </a:r>
            <a:r>
              <a:rPr lang="en-US" altLang="ja-JP" dirty="0" smtClean="0"/>
              <a:t>Session Minutes </a:t>
            </a:r>
            <a:endParaRPr lang="en-US" altLang="ja-JP" dirty="0" smtClean="0"/>
          </a:p>
          <a:p>
            <a:pPr lvl="1">
              <a:defRPr/>
            </a:pPr>
            <a:r>
              <a:rPr lang="en-US" altLang="ja-JP" dirty="0" smtClean="0"/>
              <a:t>https://mentor.ieee.org/802.11/dcn/13/11-13-0638-01-00ai-may-2013-waikoloa-session-minutes.docStatus </a:t>
            </a:r>
            <a:r>
              <a:rPr lang="en-US" altLang="ja-JP" dirty="0" smtClean="0"/>
              <a:t>report of Draft 0.5</a:t>
            </a:r>
            <a:endParaRPr lang="en-US" altLang="ja-JP" dirty="0" smtClean="0"/>
          </a:p>
          <a:p>
            <a:pPr>
              <a:defRPr/>
            </a:pPr>
            <a:r>
              <a:rPr lang="en-US" altLang="ja-JP" dirty="0" smtClean="0"/>
              <a:t>Status of comment resolution</a:t>
            </a:r>
          </a:p>
          <a:p>
            <a:pPr lvl="1">
              <a:defRPr/>
            </a:pPr>
            <a:r>
              <a:rPr lang="en-US" altLang="ja-JP" dirty="0" err="1" smtClean="0"/>
              <a:t>TGai</a:t>
            </a:r>
            <a:r>
              <a:rPr lang="en-US" altLang="ja-JP" dirty="0" smtClean="0"/>
              <a:t> D0.5 -- Call for Comments Responses &amp; Resolutions (CC08</a:t>
            </a:r>
            <a:r>
              <a:rPr lang="en-US" altLang="ja-JP" dirty="0" smtClean="0"/>
              <a:t>)</a:t>
            </a:r>
          </a:p>
          <a:p>
            <a:pPr lvl="1">
              <a:defRPr/>
            </a:pPr>
            <a:r>
              <a:rPr lang="en-US" altLang="ja-JP" dirty="0" smtClean="0">
                <a:hlinkClick r:id="rId2"/>
              </a:rPr>
              <a:t>https://mentor.ieee.org/802.11/dcn/13/11-13-0495-10-00ai-tgai-d0-5-call-for-comments-responses-resolutions-cc08.</a:t>
            </a:r>
            <a:r>
              <a:rPr lang="en-US" altLang="ja-JP" dirty="0" smtClean="0">
                <a:hlinkClick r:id="rId2"/>
              </a:rPr>
              <a:t>xlsx</a:t>
            </a:r>
            <a:endParaRPr lang="en-US" altLang="ja-JP" dirty="0" smtClean="0"/>
          </a:p>
          <a:p>
            <a:pPr>
              <a:defRPr/>
            </a:pPr>
            <a:r>
              <a:rPr lang="en-US" altLang="ja-JP" dirty="0" smtClean="0"/>
              <a:t>Berlin </a:t>
            </a:r>
            <a:r>
              <a:rPr lang="en-US" altLang="ja-JP" dirty="0" err="1" smtClean="0"/>
              <a:t>adhoc</a:t>
            </a:r>
            <a:endParaRPr lang="en-US" altLang="ja-JP" dirty="0" smtClean="0"/>
          </a:p>
          <a:p>
            <a:pPr lvl="1">
              <a:defRPr/>
            </a:pPr>
            <a:r>
              <a:rPr lang="en-US" altLang="ja-JP" dirty="0" smtClean="0"/>
              <a:t>https://mentor.ieee.org/802.11/dcn/13/11-13-0641-02-00ai-tgai-berlin-ad-hoc-announcement-and-booking-details.docx</a:t>
            </a:r>
          </a:p>
          <a:p>
            <a:pPr>
              <a:defRPr/>
            </a:pPr>
            <a:r>
              <a:rPr lang="en-US" altLang="ja-JP" dirty="0" smtClean="0"/>
              <a:t>Plan </a:t>
            </a:r>
            <a:r>
              <a:rPr lang="en-US" altLang="ja-JP" dirty="0" smtClean="0"/>
              <a:t>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7110</TotalTime>
  <Words>1619</Words>
  <Application>Microsoft Macintosh PowerPoint</Application>
  <PresentationFormat>画面に合わせる (4:3)</PresentationFormat>
  <Paragraphs>141</Paragraphs>
  <Slides>10</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4th, 18th Jun and 2nd July 2013</vt:lpstr>
      <vt:lpstr>Abstract</vt:lpstr>
      <vt:lpstr>Meeting Protocol</vt:lpstr>
      <vt:lpstr>Agenda for 4th Jun</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365</cp:revision>
  <cp:lastPrinted>1998-02-10T13:28:06Z</cp:lastPrinted>
  <dcterms:created xsi:type="dcterms:W3CDTF">2013-06-04T02:15:15Z</dcterms:created>
  <dcterms:modified xsi:type="dcterms:W3CDTF">2013-06-04T02:27:04Z</dcterms:modified>
  <cp:category/>
</cp:coreProperties>
</file>