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04" r:id="rId4"/>
    <p:sldId id="405" r:id="rId5"/>
    <p:sldId id="417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802.11-13/0633r0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(May 13)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2013-5-17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837208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May 2013 in Hawaii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 variety of standards are in ISO/IEC ballot process</a:t>
            </a:r>
          </a:p>
          <a:p>
            <a:pPr lvl="1"/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endParaRPr lang="en-AU" dirty="0"/>
          </a:p>
          <a:p>
            <a:pPr lvl="2"/>
            <a:r>
              <a:rPr lang="en-AU" dirty="0" smtClean="0"/>
              <a:t>Passed  60 day pre-ballot with Japan &amp; China NB comments</a:t>
            </a:r>
          </a:p>
          <a:p>
            <a:pPr lvl="1"/>
            <a:r>
              <a:rPr lang="en-AU" dirty="0" smtClean="0"/>
              <a:t>802.1X/AE</a:t>
            </a:r>
          </a:p>
          <a:p>
            <a:pPr lvl="2"/>
            <a:r>
              <a:rPr lang="en-AU" dirty="0" smtClean="0"/>
              <a:t>FDIS ballot starts this week </a:t>
            </a:r>
          </a:p>
          <a:p>
            <a:pPr lvl="1"/>
            <a:r>
              <a:rPr lang="en-AU" dirty="0" smtClean="0"/>
              <a:t>802.1AS/AR/AB</a:t>
            </a:r>
          </a:p>
          <a:p>
            <a:pPr lvl="2"/>
            <a:r>
              <a:rPr lang="en-AU" dirty="0" smtClean="0"/>
              <a:t>60 day pre-ballot closes 25 May</a:t>
            </a:r>
          </a:p>
          <a:p>
            <a:pPr lvl="1"/>
            <a:r>
              <a:rPr lang="en-AU" dirty="0" smtClean="0"/>
              <a:t>802.3</a:t>
            </a:r>
          </a:p>
          <a:p>
            <a:pPr lvl="2"/>
            <a:r>
              <a:rPr lang="en-AU" dirty="0"/>
              <a:t>60 day pre-ballot closes </a:t>
            </a:r>
            <a:r>
              <a:rPr lang="en-AU" dirty="0" smtClean="0"/>
              <a:t>2 June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Reviewed status of </a:t>
            </a:r>
            <a:r>
              <a:rPr lang="en-US" dirty="0" smtClean="0"/>
              <a:t> likely </a:t>
            </a:r>
            <a:r>
              <a:rPr lang="en-US" dirty="0" smtClean="0"/>
              <a:t>proposals at SC6/WG1 </a:t>
            </a:r>
          </a:p>
          <a:p>
            <a:pPr lvl="1"/>
            <a:r>
              <a:rPr lang="en-US" dirty="0" err="1" smtClean="0"/>
              <a:t>TLSec</a:t>
            </a:r>
            <a:endParaRPr lang="en-US" dirty="0" smtClean="0"/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 from China NB showing it has been implemented</a:t>
            </a:r>
          </a:p>
          <a:p>
            <a:pPr lvl="1"/>
            <a:r>
              <a:rPr lang="en-US" dirty="0" smtClean="0"/>
              <a:t>TEPA-AC</a:t>
            </a:r>
          </a:p>
          <a:p>
            <a:pPr lvl="2"/>
            <a:r>
              <a:rPr lang="en-US" dirty="0" err="1" smtClean="0"/>
              <a:t>P</a:t>
            </a:r>
            <a:r>
              <a:rPr lang="en-US" dirty="0" err="1" smtClean="0"/>
              <a:t>reso</a:t>
            </a:r>
            <a:r>
              <a:rPr lang="en-US" dirty="0" smtClean="0"/>
              <a:t> from China NB claiming 802.1X is broken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Swiss NB claiming TEPA-AC better than  802.1X</a:t>
            </a:r>
            <a:endParaRPr lang="en-US" dirty="0" smtClean="0"/>
          </a:p>
          <a:p>
            <a:pPr lvl="1"/>
            <a:r>
              <a:rPr lang="en-US" dirty="0" smtClean="0"/>
              <a:t>TAAA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 from China NB showing it has been implemented</a:t>
            </a:r>
          </a:p>
          <a:p>
            <a:pPr lvl="1"/>
            <a:r>
              <a:rPr lang="en-US" dirty="0" smtClean="0"/>
              <a:t>Wireless management</a:t>
            </a:r>
          </a:p>
          <a:p>
            <a:pPr lvl="2"/>
            <a:r>
              <a:rPr lang="en-US" dirty="0" smtClean="0"/>
              <a:t>Proposal from China NB for sniffing &amp; </a:t>
            </a:r>
            <a:r>
              <a:rPr lang="en-US" dirty="0" err="1" smtClean="0"/>
              <a:t>centralised</a:t>
            </a:r>
            <a:r>
              <a:rPr lang="en-US" dirty="0" smtClean="0"/>
              <a:t> management</a:t>
            </a:r>
          </a:p>
          <a:p>
            <a:pPr lvl="1"/>
            <a:r>
              <a:rPr lang="en-US" dirty="0" smtClean="0"/>
              <a:t>Infrastructure sharing</a:t>
            </a:r>
          </a:p>
          <a:p>
            <a:pPr lvl="2"/>
            <a:r>
              <a:rPr lang="en-US" dirty="0" smtClean="0"/>
              <a:t>Proposal to allow SP’s share AP infrastructure</a:t>
            </a:r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Delegation is developing responses for SC6/WG1</a:t>
            </a:r>
          </a:p>
          <a:p>
            <a:pPr lvl="1"/>
            <a:r>
              <a:rPr lang="en-US" dirty="0" smtClean="0"/>
              <a:t>SC6/IEEE 802 </a:t>
            </a:r>
            <a:r>
              <a:rPr lang="en-US" dirty="0" smtClean="0"/>
              <a:t>c</a:t>
            </a:r>
            <a:r>
              <a:rPr lang="en-US" dirty="0" smtClean="0"/>
              <a:t>ollaboration process presentation (DONE)</a:t>
            </a:r>
          </a:p>
          <a:p>
            <a:pPr lvl="1"/>
            <a:r>
              <a:rPr lang="en-US" dirty="0" smtClean="0"/>
              <a:t>Response to China NB &amp; Japan NB on 802.11aa/ad/</a:t>
            </a:r>
            <a:r>
              <a:rPr lang="en-US" dirty="0" err="1" smtClean="0"/>
              <a:t>ae</a:t>
            </a:r>
            <a:r>
              <a:rPr lang="en-US" dirty="0" smtClean="0"/>
              <a:t> comments</a:t>
            </a:r>
          </a:p>
          <a:p>
            <a:pPr lvl="1"/>
            <a:r>
              <a:rPr lang="en-US" dirty="0" smtClean="0"/>
              <a:t>Tell Swiss NB comments on 802.11-2012 submitted to </a:t>
            </a:r>
            <a:r>
              <a:rPr lang="en-US" dirty="0" err="1" smtClean="0"/>
              <a:t>TGmc</a:t>
            </a:r>
            <a:endParaRPr lang="en-US" dirty="0" smtClean="0"/>
          </a:p>
          <a:p>
            <a:pPr lvl="1"/>
            <a:r>
              <a:rPr lang="en-US" dirty="0" smtClean="0"/>
              <a:t>Response to China NB claim 802.1X </a:t>
            </a:r>
            <a:r>
              <a:rPr lang="en-US" dirty="0" smtClean="0"/>
              <a:t>is open to attack</a:t>
            </a:r>
          </a:p>
          <a:p>
            <a:pPr lvl="1"/>
            <a:r>
              <a:rPr lang="en-US" dirty="0" smtClean="0"/>
              <a:t>Response to Swiss NB comparison of 802.1X and TEPA-AC</a:t>
            </a:r>
          </a:p>
          <a:p>
            <a:pPr lvl="1"/>
            <a:r>
              <a:rPr lang="en-US" dirty="0" smtClean="0"/>
              <a:t>Discussion points on </a:t>
            </a:r>
            <a:r>
              <a:rPr lang="en-US" dirty="0" err="1" smtClean="0"/>
              <a:t>TLSec</a:t>
            </a:r>
            <a:r>
              <a:rPr lang="en-US" dirty="0" smtClean="0"/>
              <a:t>, TAAA, wireless management &amp; wireless infrastructure presentations</a:t>
            </a:r>
          </a:p>
          <a:p>
            <a:pPr lvl="1"/>
            <a:r>
              <a:rPr lang="en-US" dirty="0" smtClean="0"/>
              <a:t>General status report on IEEE 802.1/3/11</a:t>
            </a:r>
          </a:p>
          <a:p>
            <a:r>
              <a:rPr lang="en-US" dirty="0" smtClean="0"/>
              <a:t>Note: </a:t>
            </a:r>
            <a:r>
              <a:rPr lang="en-US" dirty="0" err="1" smtClean="0"/>
              <a:t>finalised</a:t>
            </a:r>
            <a:r>
              <a:rPr lang="en-US" dirty="0" smtClean="0"/>
              <a:t> material will be approved by </a:t>
            </a:r>
            <a:r>
              <a:rPr lang="en-US" dirty="0" err="1" smtClean="0"/>
              <a:t>HoD</a:t>
            </a:r>
            <a:endParaRPr lang="en-US" dirty="0"/>
          </a:p>
          <a:p>
            <a:pPr lvl="1"/>
            <a:r>
              <a:rPr lang="en-US" dirty="0" smtClean="0"/>
              <a:t>Bruce Kraemer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189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hear about the Korean SC6 meeting in July in Geneva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IEEE 802 JTC1 SC in Geneva in July</a:t>
            </a:r>
          </a:p>
          <a:p>
            <a:pPr lvl="1"/>
            <a:r>
              <a:rPr lang="en-AU" dirty="0" smtClean="0"/>
              <a:t>Hear about SC6 meeting in Korea in June 2013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13966</TotalTime>
  <Words>393</Words>
  <Application>Microsoft Office PowerPoint</Application>
  <PresentationFormat>On-screen Show (4:3)</PresentationFormat>
  <Paragraphs>80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(May 13)</vt:lpstr>
      <vt:lpstr>Abstract</vt:lpstr>
      <vt:lpstr>JTC1 SC focused on reporting on status updates &amp; prep’ing for next SC6 meeting</vt:lpstr>
      <vt:lpstr>JTC1 SC focused on reporting on status updates &amp;  prep’ing for next SC6 meeting</vt:lpstr>
      <vt:lpstr>JTC1 SC focused on reporting on status updates &amp;  prep’ing for next SC6 meeting</vt:lpstr>
      <vt:lpstr>JTC1 SC will hear about the Korean SC6 meeting in July in Geneva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734</cp:revision>
  <cp:lastPrinted>1998-02-10T13:28:06Z</cp:lastPrinted>
  <dcterms:created xsi:type="dcterms:W3CDTF">2004-12-02T14:01:45Z</dcterms:created>
  <dcterms:modified xsi:type="dcterms:W3CDTF">2013-05-17T05:49:12Z</dcterms:modified>
</cp:coreProperties>
</file>