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370" r:id="rId4"/>
    <p:sldId id="316" r:id="rId5"/>
    <p:sldId id="337" r:id="rId6"/>
    <p:sldId id="371" r:id="rId7"/>
    <p:sldId id="372" r:id="rId8"/>
    <p:sldId id="373" r:id="rId9"/>
    <p:sldId id="374" r:id="rId10"/>
    <p:sldId id="375" r:id="rId11"/>
    <p:sldId id="30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3</a:t>
            </a:fld>
            <a:endParaRPr lang="en-US" altLang="ja-JP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17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 eaLnBrk="0" hangingPunct="0">
              <a:defRPr/>
            </a:pPr>
            <a:r>
              <a:rPr kumimoji="0" lang="en-US" altLang="ja-JP" sz="1800" b="1" dirty="0"/>
              <a:t>doc.: IEEE 802.11-</a:t>
            </a:r>
            <a:r>
              <a:rPr kumimoji="0" lang="en-US" altLang="ja-JP" sz="1800" b="1" dirty="0" smtClean="0"/>
              <a:t>13/</a:t>
            </a:r>
            <a:r>
              <a:rPr kumimoji="0" lang="en-US" altLang="ja-JP" sz="1800" b="1" dirty="0" smtClean="0"/>
              <a:t>0627r0</a:t>
            </a:r>
            <a:endParaRPr kumimoji="0"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3/11-13-0388-01-00ai-march-2013-orlando-session-minutes.doc" TargetMode="External"/><Relationship Id="rId3" Type="http://schemas.openxmlformats.org/officeDocument/2006/relationships/hyperlink" Target="https://mentor.ieee.org/802.11/dcn/13/11-13-0412-05-00ai-march-may-teleconference-minutes.doc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3/11-13-0388-01-00ai-march-2013-orlando-session-minutes.doc" TargetMode="External"/><Relationship Id="rId3" Type="http://schemas.openxmlformats.org/officeDocument/2006/relationships/hyperlink" Target="https://mentor.ieee.org/802.11/dcn/13/11-13-0412-05-00ai-march-may-teleconference-minutes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2013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-5-17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84300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AlliedtelesisR&amp;D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center,K.K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8F TOC2 Bldg. 7-21-11 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+81-3-5719-7630</a:t>
                      </a:r>
                      <a:endParaRPr kumimoji="1" 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March 2013 Orlando Session Minutes</a:t>
            </a:r>
          </a:p>
          <a:p>
            <a:pPr lvl="1">
              <a:defRPr/>
            </a:pPr>
            <a:r>
              <a:rPr lang="en-US" altLang="ja-JP" dirty="0" smtClean="0">
                <a:hlinkClick r:id="rId2"/>
              </a:rPr>
              <a:t>https://mentor.ieee.org/802.11/dcn/13/11-13-0388-01-00ai-march-2013-orlando-session-minutes.doc</a:t>
            </a:r>
            <a:endParaRPr lang="en-US" altLang="ja-JP" dirty="0" smtClean="0"/>
          </a:p>
          <a:p>
            <a:pPr>
              <a:defRPr/>
            </a:pPr>
            <a:r>
              <a:rPr lang="en-US" altLang="ja-JP" dirty="0" smtClean="0"/>
              <a:t>March </a:t>
            </a:r>
            <a:r>
              <a:rPr lang="en-US" altLang="ja-JP" dirty="0" smtClean="0"/>
              <a:t>-May Teleconference Minutes 13-0412/05</a:t>
            </a:r>
          </a:p>
          <a:p>
            <a:pPr lvl="1">
              <a:defRPr/>
            </a:pPr>
            <a:r>
              <a:rPr lang="en-US" altLang="ja-JP" dirty="0" smtClean="0">
                <a:hlinkClick r:id="rId3"/>
              </a:rPr>
              <a:t>https://mentor.ieee.org/802.11/dcn/13/11-13-0412-05-00ai-march-may-teleconference-</a:t>
            </a:r>
            <a:r>
              <a:rPr lang="en-US" altLang="ja-JP" dirty="0" smtClean="0">
                <a:hlinkClick r:id="rId3"/>
              </a:rPr>
              <a:t>minutes.doc</a:t>
            </a:r>
            <a:endParaRPr lang="en-US" altLang="ja-JP" dirty="0" smtClean="0"/>
          </a:p>
          <a:p>
            <a:pPr>
              <a:defRPr/>
            </a:pPr>
            <a:r>
              <a:rPr lang="en-US" altLang="ja-JP" dirty="0" smtClean="0"/>
              <a:t>Closing report (include motion slides)</a:t>
            </a:r>
          </a:p>
          <a:p>
            <a:pPr lvl="1">
              <a:defRPr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</a:p>
        </p:txBody>
      </p:sp>
      <p:sp>
        <p:nvSpPr>
          <p:cNvPr id="31750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ADBB542-38F7-9C45-BCDD-DCC7B8231002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Waikoloa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 –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Waikoloa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May 2013</a:t>
            </a:r>
            <a:endParaRPr lang="en-US" altLang="ja-JP" sz="29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Task Group review of </a:t>
            </a:r>
            <a:r>
              <a:rPr lang="en-US" altLang="ja-JP" sz="2800" dirty="0" err="1" smtClean="0"/>
              <a:t>TGai</a:t>
            </a:r>
            <a:r>
              <a:rPr lang="en-US" altLang="ja-JP" sz="2800" dirty="0" smtClean="0"/>
              <a:t> draft.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July</a:t>
            </a:r>
          </a:p>
          <a:p>
            <a:pPr lvl="1"/>
            <a:endParaRPr lang="en-US" altLang="ja-JP" sz="2600" dirty="0" smtClean="0"/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65" charset="0"/>
              </a:rPr>
              <a:t>May 2013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65" charset="0"/>
              </a:rPr>
              <a:t>Hiroshi Mano (ATRD Root Lab)</a:t>
            </a:r>
            <a:endParaRPr lang="en-US" altLang="ja-JP" smtClean="0">
              <a:latin typeface="Times New Roman" pitchFamily="-65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</a:rPr>
              <a:t>Slide </a:t>
            </a:r>
            <a:fld id="{BBACC01B-45E7-4047-AA31-BB21121241F2}" type="slidenum">
              <a:rPr lang="en-US" altLang="ja-JP">
                <a:latin typeface="Times New Roman" pitchFamily="-65" charset="0"/>
              </a:rPr>
              <a:pPr/>
              <a:t>3</a:t>
            </a:fld>
            <a:endParaRPr lang="en-US" altLang="ja-JP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1</a:t>
            </a:r>
            <a:r>
              <a:rPr lang="en-US" altLang="ja-JP" dirty="0" smtClean="0"/>
              <a:t>/3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800600"/>
          </a:xfrm>
        </p:spPr>
        <p:txBody>
          <a:bodyPr/>
          <a:lstStyle/>
          <a:p>
            <a:r>
              <a:rPr lang="en-US" altLang="ja-JP" dirty="0" smtClean="0"/>
              <a:t>Review and approve</a:t>
            </a:r>
            <a:r>
              <a:rPr lang="en-US" altLang="ja-JP" dirty="0" smtClean="0"/>
              <a:t> March </a:t>
            </a:r>
            <a:r>
              <a:rPr lang="en-US" altLang="ja-JP" dirty="0" smtClean="0"/>
              <a:t>2013</a:t>
            </a:r>
            <a:r>
              <a:rPr lang="en-US" altLang="ja-JP" dirty="0" smtClean="0"/>
              <a:t> Orland </a:t>
            </a:r>
            <a:r>
              <a:rPr lang="en-US" altLang="ja-JP" dirty="0" smtClean="0"/>
              <a:t>Session </a:t>
            </a:r>
            <a:r>
              <a:rPr lang="en-US" altLang="ja-JP" dirty="0" smtClean="0"/>
              <a:t>Minutes</a:t>
            </a:r>
          </a:p>
          <a:p>
            <a:pPr lvl="1">
              <a:defRPr/>
            </a:pPr>
            <a:r>
              <a:rPr lang="en-US" altLang="ja-JP" dirty="0" smtClean="0"/>
              <a:t>March 2013 Orlando Session Minutes</a:t>
            </a:r>
          </a:p>
          <a:p>
            <a:pPr lvl="2">
              <a:defRPr/>
            </a:pPr>
            <a:r>
              <a:rPr lang="en-US" altLang="ja-JP" dirty="0" smtClean="0">
                <a:hlinkClick r:id="rId2"/>
              </a:rPr>
              <a:t>https://mentor.ieee.org/802.11/dcn/13/11-13-0388-01-00ai-march-2013-orlando-session-</a:t>
            </a:r>
            <a:r>
              <a:rPr lang="en-US" altLang="ja-JP" dirty="0" smtClean="0">
                <a:hlinkClick r:id="rId2"/>
              </a:rPr>
              <a:t>minutes.doc</a:t>
            </a:r>
            <a:endParaRPr lang="en-US" altLang="ja-JP" dirty="0" smtClean="0"/>
          </a:p>
          <a:p>
            <a:r>
              <a:rPr lang="en-US" altLang="ja-JP" dirty="0" smtClean="0"/>
              <a:t>Review and approve March-May Teleconference Minutes </a:t>
            </a:r>
          </a:p>
          <a:p>
            <a:pPr lvl="1">
              <a:defRPr/>
            </a:pPr>
            <a:r>
              <a:rPr lang="en-US" altLang="ja-JP" dirty="0" smtClean="0"/>
              <a:t>March -May Teleconference Minutes 13-0412/05</a:t>
            </a:r>
          </a:p>
          <a:p>
            <a:pPr lvl="2">
              <a:defRPr/>
            </a:pPr>
            <a:r>
              <a:rPr lang="en-US" altLang="ja-JP" dirty="0" smtClean="0">
                <a:hlinkClick r:id="rId3"/>
              </a:rPr>
              <a:t>https://mentor.ieee.org/802.11/dcn/13/11-13-0412-05-00ai-march-may-teleconference-</a:t>
            </a:r>
            <a:r>
              <a:rPr lang="en-US" altLang="ja-JP" dirty="0" smtClean="0">
                <a:hlinkClick r:id="rId3"/>
              </a:rPr>
              <a:t>minutes.doc</a:t>
            </a:r>
            <a:endParaRPr lang="en-US" altLang="ja-JP" dirty="0" smtClean="0"/>
          </a:p>
          <a:p>
            <a:pPr lvl="2">
              <a:defRPr/>
            </a:pP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2/3</a:t>
            </a:r>
            <a:endParaRPr lang="ja-JP" altLang="en-US" dirty="0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ja-JP" dirty="0" smtClean="0"/>
              <a:t>8 regular slots were held.</a:t>
            </a:r>
          </a:p>
          <a:p>
            <a:pPr lvl="0"/>
            <a:r>
              <a:rPr lang="en-GB" altLang="ja-JP" dirty="0" smtClean="0"/>
              <a:t>462 received comment at the beginning by CC008</a:t>
            </a:r>
          </a:p>
          <a:p>
            <a:pPr lvl="1"/>
            <a:r>
              <a:rPr lang="en-GB" altLang="ja-JP" dirty="0" smtClean="0"/>
              <a:t>189 </a:t>
            </a:r>
            <a:r>
              <a:rPr lang="en-US" altLang="ja-JP" dirty="0" smtClean="0"/>
              <a:t>+ </a:t>
            </a:r>
            <a:r>
              <a:rPr lang="en-US" altLang="ja-JP" dirty="0" err="1" smtClean="0"/>
              <a:t>α</a:t>
            </a:r>
            <a:r>
              <a:rPr lang="ja-JP" altLang="en-US" dirty="0" smtClean="0"/>
              <a:t>　</a:t>
            </a:r>
            <a:r>
              <a:rPr lang="en-GB" altLang="ja-JP" dirty="0" smtClean="0"/>
              <a:t>solved</a:t>
            </a:r>
          </a:p>
          <a:p>
            <a:pPr lvl="1"/>
            <a:r>
              <a:rPr lang="en-GB" altLang="ja-JP" dirty="0" smtClean="0"/>
              <a:t>273 – </a:t>
            </a:r>
            <a:r>
              <a:rPr lang="en-US" altLang="ja-JP" dirty="0" err="1" smtClean="0"/>
              <a:t>α</a:t>
            </a:r>
            <a:r>
              <a:rPr lang="ja-JP" altLang="en-US" dirty="0" smtClean="0"/>
              <a:t>　</a:t>
            </a:r>
            <a:r>
              <a:rPr lang="en-US" altLang="ja-JP" dirty="0" smtClean="0"/>
              <a:t>open</a:t>
            </a:r>
            <a:endParaRPr lang="ja-JP" altLang="en-US" dirty="0" smtClean="0"/>
          </a:p>
          <a:p>
            <a:r>
              <a:rPr lang="en-US" altLang="ja-JP" dirty="0" smtClean="0"/>
              <a:t>Instructed editor to prepare draft 0.6 incorporating these resolutions.</a:t>
            </a:r>
          </a:p>
          <a:p>
            <a:r>
              <a:rPr lang="en-US" altLang="ja-JP" dirty="0" smtClean="0"/>
              <a:t>Approved Timeline</a:t>
            </a:r>
          </a:p>
          <a:p>
            <a:r>
              <a:rPr lang="en-US" altLang="ja-JP" dirty="0" smtClean="0"/>
              <a:t>Approved Teleconference schedule</a:t>
            </a:r>
          </a:p>
          <a:p>
            <a:r>
              <a:rPr lang="en-US" altLang="ja-JP" dirty="0" smtClean="0"/>
              <a:t>Approved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meeting schedule</a:t>
            </a:r>
          </a:p>
          <a:p>
            <a:r>
              <a:rPr lang="en-US" altLang="ja-JP" dirty="0" smtClean="0"/>
              <a:t>Approved  Plan </a:t>
            </a:r>
            <a:r>
              <a:rPr lang="en-US" altLang="ja-JP" smtClean="0"/>
              <a:t>for  July</a:t>
            </a:r>
            <a:endParaRPr lang="en-US" altLang="ja-JP" smtClean="0"/>
          </a:p>
          <a:p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July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Task Group review of </a:t>
            </a:r>
            <a:r>
              <a:rPr lang="en-US" altLang="ja-JP" sz="2800" dirty="0" err="1" smtClean="0"/>
              <a:t>TGai</a:t>
            </a:r>
            <a:r>
              <a:rPr lang="en-US" altLang="ja-JP" sz="2800" dirty="0" smtClean="0"/>
              <a:t> draft.</a:t>
            </a:r>
          </a:p>
          <a:p>
            <a:pPr lvl="1"/>
            <a:r>
              <a:rPr lang="en-US" altLang="ja-JP" sz="2800" dirty="0" smtClean="0"/>
              <a:t>Approve to forward the draft to WG LB.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Sep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May 2013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 Root Lab)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(No 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Change)</a:t>
            </a:r>
            <a:endParaRPr lang="en-US" altLang="ja-JP" dirty="0" smtClean="0">
              <a:solidFill>
                <a:srgbClr val="FF0000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Jul 13/ Nov13</a:t>
            </a:r>
          </a:p>
          <a:p>
            <a:pPr lvl="1"/>
            <a:r>
              <a:rPr lang="en-US" altLang="ja-JP" dirty="0" smtClean="0"/>
              <a:t>Form Sponsor Ballot Pool / Reform	            	Mar14</a:t>
            </a:r>
          </a:p>
          <a:p>
            <a:pPr lvl="1"/>
            <a:r>
              <a:rPr lang="en-US" altLang="ja-JP" dirty="0" smtClean="0"/>
              <a:t>MEC Done				Mar 14		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	Jul14/ Sep14		</a:t>
            </a:r>
          </a:p>
          <a:p>
            <a:pPr lvl="1"/>
            <a:r>
              <a:rPr lang="en-US" altLang="ja-JP" dirty="0" smtClean="0"/>
              <a:t>Final 802.11 WG Approval	                          	Nov14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</a:t>
            </a:r>
            <a:r>
              <a:rPr lang="en-US" altLang="ja-JP" dirty="0" smtClean="0"/>
              <a:t>inal </a:t>
            </a:r>
            <a:r>
              <a:rPr lang="en-US" altLang="ja-JP" dirty="0" smtClean="0"/>
              <a:t>or Conditional 802 EC Approval           	Nov14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Feb15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May 2013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Hiroshi Mano (ATRD Root Lab)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Motion: 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meeting 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Motion:</a:t>
            </a:r>
            <a:endParaRPr lang="ja-JP" altLang="en-US" dirty="0" smtClean="0"/>
          </a:p>
          <a:p>
            <a:pPr lvl="0"/>
            <a:r>
              <a:rPr lang="en-GB" dirty="0" smtClean="0"/>
              <a:t>Authorize </a:t>
            </a:r>
            <a:r>
              <a:rPr lang="en-GB" dirty="0" err="1" smtClean="0"/>
              <a:t>TGai</a:t>
            </a:r>
            <a:r>
              <a:rPr lang="en-GB" dirty="0" smtClean="0"/>
              <a:t> to hold an ad-hoc meeting on 10</a:t>
            </a:r>
            <a:r>
              <a:rPr lang="en-GB" baseline="30000" dirty="0" smtClean="0"/>
              <a:t>th</a:t>
            </a:r>
            <a:r>
              <a:rPr lang="en-GB" dirty="0" smtClean="0"/>
              <a:t> to 12</a:t>
            </a:r>
            <a:r>
              <a:rPr lang="en-GB" baseline="30000" dirty="0" smtClean="0"/>
              <a:t>th</a:t>
            </a:r>
            <a:r>
              <a:rPr lang="en-GB" dirty="0" smtClean="0"/>
              <a:t> July in Berlin with the preferred venue being </a:t>
            </a:r>
            <a:r>
              <a:rPr lang="en-US" altLang="ja-JP" dirty="0" err="1" smtClean="0"/>
              <a:t>Fraunhofer</a:t>
            </a:r>
            <a:r>
              <a:rPr lang="en-US" altLang="ja-JP" dirty="0" smtClean="0"/>
              <a:t> FOKUS</a:t>
            </a:r>
            <a:r>
              <a:rPr lang="en-GB" dirty="0" smtClean="0"/>
              <a:t>, for the purpose of comment resolution</a:t>
            </a:r>
            <a:r>
              <a:rPr lang="en-GB" dirty="0" smtClean="0"/>
              <a:t>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Moved:</a:t>
            </a:r>
            <a:r>
              <a:rPr lang="en-GB" dirty="0" smtClean="0"/>
              <a:t> </a:t>
            </a:r>
            <a:r>
              <a:rPr lang="en-GB" dirty="0" smtClean="0"/>
              <a:t>Rob Sun</a:t>
            </a:r>
            <a:endParaRPr lang="en-GB" dirty="0" smtClean="0"/>
          </a:p>
          <a:p>
            <a:pPr lvl="0"/>
            <a:r>
              <a:rPr lang="en-GB" dirty="0" smtClean="0"/>
              <a:t>Seconded:</a:t>
            </a:r>
            <a:r>
              <a:rPr lang="en-GB" dirty="0" smtClean="0"/>
              <a:t> </a:t>
            </a:r>
            <a:r>
              <a:rPr lang="en-GB" dirty="0" smtClean="0"/>
              <a:t>Hitoshi Morioka</a:t>
            </a:r>
            <a:endParaRPr lang="en-GB" dirty="0" smtClean="0"/>
          </a:p>
          <a:p>
            <a:pPr lvl="0"/>
            <a:r>
              <a:rPr lang="en-GB" dirty="0" smtClean="0"/>
              <a:t>Result:</a:t>
            </a:r>
            <a:r>
              <a:rPr lang="en-GB" dirty="0" smtClean="0"/>
              <a:t> </a:t>
            </a:r>
            <a:r>
              <a:rPr lang="en-GB" dirty="0" smtClean="0"/>
              <a:t>10</a:t>
            </a:r>
            <a:r>
              <a:rPr lang="en-GB" dirty="0" smtClean="0"/>
              <a:t>-</a:t>
            </a:r>
            <a:r>
              <a:rPr lang="en-GB" dirty="0" smtClean="0"/>
              <a:t>0</a:t>
            </a:r>
            <a:r>
              <a:rPr lang="en-GB" dirty="0" smtClean="0"/>
              <a:t>-</a:t>
            </a:r>
            <a:r>
              <a:rPr lang="en-GB" dirty="0" smtClean="0"/>
              <a:t>8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8305800" cy="37338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teleconferences.</a:t>
            </a:r>
            <a:r>
              <a:rPr lang="ja-JP" altLang="en-US" dirty="0" smtClean="0"/>
              <a:t> 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Tuesdays 00:</a:t>
            </a:r>
            <a:r>
              <a:rPr lang="en-US" altLang="ja-JP" dirty="0" smtClean="0"/>
              <a:t>00ET ( 23</a:t>
            </a:r>
            <a:r>
              <a:rPr lang="en-US" altLang="ja-JP" dirty="0" smtClean="0"/>
              <a:t>:</a:t>
            </a:r>
            <a:r>
              <a:rPr lang="en-US" altLang="ja-JP" dirty="0" smtClean="0"/>
              <a:t>59.59</a:t>
            </a:r>
            <a:r>
              <a:rPr lang="en-US" altLang="ja-JP" dirty="0" smtClean="0"/>
              <a:t>…. on Monday) </a:t>
            </a:r>
            <a:r>
              <a:rPr lang="en-US" altLang="ja-JP" dirty="0" smtClean="0"/>
              <a:t> </a:t>
            </a:r>
            <a:r>
              <a:rPr lang="en-US" altLang="ja-JP" dirty="0" smtClean="0"/>
              <a:t>on </a:t>
            </a:r>
            <a:r>
              <a:rPr lang="en-US" altLang="ja-JP" dirty="0" smtClean="0"/>
              <a:t>4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June, 18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June and 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July 2013 Tuesday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</a:t>
            </a:r>
            <a:r>
              <a:rPr lang="en-US" altLang="ja-JP" dirty="0" smtClean="0"/>
              <a:t>Chair</a:t>
            </a:r>
          </a:p>
          <a:p>
            <a:pPr lvl="1">
              <a:defRPr/>
            </a:pP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Moved: Lei</a:t>
            </a:r>
          </a:p>
          <a:p>
            <a:pPr lvl="1">
              <a:defRPr/>
            </a:pPr>
            <a:r>
              <a:rPr lang="en-US" altLang="ja-JP" dirty="0" err="1" smtClean="0"/>
              <a:t>Sconded</a:t>
            </a:r>
            <a:r>
              <a:rPr lang="en-US" altLang="ja-JP" dirty="0" smtClean="0"/>
              <a:t>: </a:t>
            </a:r>
            <a:r>
              <a:rPr lang="en-US" altLang="ja-JP" dirty="0" err="1" smtClean="0"/>
              <a:t>Jarkko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Kneckt</a:t>
            </a:r>
            <a:endParaRPr lang="en-US" altLang="ja-JP" dirty="0" smtClean="0"/>
          </a:p>
          <a:p>
            <a:pPr lvl="1">
              <a:defRPr/>
            </a:pP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18-1-2</a:t>
            </a:r>
            <a:endParaRPr lang="en-US" altLang="ja-JP" dirty="0" smtClean="0"/>
          </a:p>
          <a:p>
            <a:pPr>
              <a:defRPr/>
            </a:pPr>
            <a:r>
              <a:rPr lang="en-US" altLang="ja-JP" dirty="0" smtClean="0">
                <a:solidFill>
                  <a:schemeClr val="bg1"/>
                </a:solidFill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solidFill>
                <a:schemeClr val="accent1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May 2013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 Root Lab)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9</a:t>
            </a:fld>
            <a:endParaRPr lang="en-US" altLang="ja-JP" smtClean="0">
              <a:latin typeface="Times New Roman" pitchFamily="-84" charset="0"/>
            </a:endParaRPr>
          </a:p>
        </p:txBody>
      </p:sp>
      <p:pic>
        <p:nvPicPr>
          <p:cNvPr id="9" name="図 8" descr="スクリーンショット 2013-04-07 13.53.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200400"/>
            <a:ext cx="2637092" cy="322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9570</TotalTime>
  <Words>838</Words>
  <Application>Microsoft Macintosh PowerPoint</Application>
  <PresentationFormat>画面に合わせる (4:3)</PresentationFormat>
  <Paragraphs>141</Paragraphs>
  <Slides>11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802-11-Submission</vt:lpstr>
      <vt:lpstr>IEEE 802.11TGai Closing Report</vt:lpstr>
      <vt:lpstr>Abstract</vt:lpstr>
      <vt:lpstr>IEEE 802.11 FILS TGai – Waikoloa  May 2013</vt:lpstr>
      <vt:lpstr>Accomplishments  TGai  1/3</vt:lpstr>
      <vt:lpstr>Accomplishments  TGai  2/3</vt:lpstr>
      <vt:lpstr>Plan for July</vt:lpstr>
      <vt:lpstr>Time line of TGai (No Change)</vt:lpstr>
      <vt:lpstr>Motion:  Adhoc meeting </vt:lpstr>
      <vt:lpstr>Teleconference Schedule  </vt:lpstr>
      <vt:lpstr>Reference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2010 Closing Report</dc:title>
  <dc:subject/>
  <dc:creator>Hiroshi Mano</dc:creator>
  <cp:keywords/>
  <dc:description/>
  <cp:lastModifiedBy>真野 浩</cp:lastModifiedBy>
  <cp:revision>509</cp:revision>
  <cp:lastPrinted>1998-02-10T13:28:06Z</cp:lastPrinted>
  <dcterms:created xsi:type="dcterms:W3CDTF">2013-05-17T02:41:40Z</dcterms:created>
  <dcterms:modified xsi:type="dcterms:W3CDTF">2013-05-17T04:55:56Z</dcterms:modified>
  <cp:category/>
</cp:coreProperties>
</file>