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80" r:id="rId5"/>
    <p:sldId id="278" r:id="rId6"/>
    <p:sldId id="273" r:id="rId7"/>
    <p:sldId id="272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60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50" y="334963"/>
            <a:ext cx="3282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/>
              <a:t>802.11-12/0624r0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400-04-0hew-hew-sg-may-2013-agenda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HEW SG May 2013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2013-05-16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0700" y="2301875"/>
          <a:ext cx="7677150" cy="2333625"/>
        </p:xfrm>
        <a:graphic>
          <a:graphicData uri="http://schemas.openxmlformats.org/presentationml/2006/ole">
            <p:oleObj spid="_x0000_s1026" name="Document" r:id="rId4" imgW="8610834" imgH="2613958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This document is the closing report for the HEW SG for the May 2013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Acknowledgement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mtClean="0"/>
              <a:t>Many Thanks to Laurnet Cariou for conduction the SG meetings during this week – WELL DONE.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D0C32CE-598C-4DE4-93C8-5824C4112E6B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mtClean="0"/>
              <a:t>Work Completed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1447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 smtClean="0"/>
              <a:t>The SG has agreed to a leadership structure and completed the elections of a SG chair and a secretary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24 submissions were covered during the meeting covering areas related to:</a:t>
            </a:r>
          </a:p>
          <a:p>
            <a:pPr lvl="1">
              <a:defRPr/>
            </a:pPr>
            <a:r>
              <a:rPr lang="en-US" sz="1800" dirty="0" smtClean="0"/>
              <a:t>Scenarios/use cases</a:t>
            </a:r>
          </a:p>
          <a:p>
            <a:pPr lvl="1">
              <a:defRPr/>
            </a:pPr>
            <a:r>
              <a:rPr lang="en-US" sz="1800" dirty="0" smtClean="0"/>
              <a:t>Problem statement/identification</a:t>
            </a:r>
          </a:p>
          <a:p>
            <a:pPr lvl="1">
              <a:defRPr/>
            </a:pPr>
            <a:r>
              <a:rPr lang="en-US" sz="1800" dirty="0" smtClean="0"/>
              <a:t>Functional requirements</a:t>
            </a:r>
          </a:p>
          <a:p>
            <a:pPr lvl="1">
              <a:defRPr/>
            </a:pPr>
            <a:r>
              <a:rPr lang="en-US" sz="1800" dirty="0" smtClean="0"/>
              <a:t>Evaluation methodology (Scenarios and metrics</a:t>
            </a:r>
            <a:r>
              <a:rPr lang="fr-FR" sz="1800" dirty="0" smtClean="0"/>
              <a:t>)</a:t>
            </a:r>
            <a:endParaRPr lang="en-US" sz="1800" dirty="0" smtClean="0"/>
          </a:p>
          <a:p>
            <a:pPr lvl="1">
              <a:defRPr/>
            </a:pPr>
            <a:r>
              <a:rPr lang="en-US" sz="1800" dirty="0" smtClean="0"/>
              <a:t>Technical feasibility</a:t>
            </a:r>
          </a:p>
          <a:p>
            <a:pPr>
              <a:defRPr/>
            </a:pPr>
            <a:r>
              <a:rPr lang="en-US" sz="2200" dirty="0" smtClean="0"/>
              <a:t>Approved a liaison letter to the WFA expressing interest in WFA input on prioritization of usage cases and requirements.</a:t>
            </a:r>
          </a:p>
          <a:p>
            <a:pPr>
              <a:defRPr/>
            </a:pPr>
            <a:r>
              <a:rPr lang="en-US" sz="2000" dirty="0" smtClean="0"/>
              <a:t>Preliminary discussion on timeline and roadmap.</a:t>
            </a:r>
          </a:p>
          <a:p>
            <a:pPr>
              <a:defRPr/>
            </a:pPr>
            <a:r>
              <a:rPr lang="en-US" sz="2000" dirty="0" smtClean="0"/>
              <a:t>The SG agenda is available at:</a:t>
            </a:r>
          </a:p>
          <a:p>
            <a:pPr lvl="1">
              <a:defRPr/>
            </a:pPr>
            <a:r>
              <a:rPr lang="fr-FR" sz="1800" dirty="0" smtClean="0">
                <a:hlinkClick r:id="rId3"/>
              </a:rPr>
              <a:t>https://mentor.ieee.org/802.11/dcn/13/11-13-0400-05-0hew-hew-sg-may-2013-agenda.ppt</a:t>
            </a:r>
            <a:r>
              <a:rPr lang="fr-FR" sz="1800" dirty="0" smtClean="0"/>
              <a:t> </a:t>
            </a:r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2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July 2013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CA" sz="3200" smtClean="0"/>
              <a:t>Continue the discussion on issues related to:</a:t>
            </a:r>
          </a:p>
          <a:p>
            <a:pPr lvl="1"/>
            <a:r>
              <a:rPr lang="en-CA" sz="2800" smtClean="0"/>
              <a:t>Usage Cases</a:t>
            </a:r>
          </a:p>
          <a:p>
            <a:pPr lvl="1"/>
            <a:r>
              <a:rPr lang="en-CA" sz="2800" smtClean="0"/>
              <a:t>Functional Requirements</a:t>
            </a:r>
          </a:p>
          <a:p>
            <a:pPr lvl="1"/>
            <a:r>
              <a:rPr lang="en-CA" sz="2800" smtClean="0"/>
              <a:t>Feasibility </a:t>
            </a:r>
          </a:p>
          <a:p>
            <a:pPr lvl="1"/>
            <a:r>
              <a:rPr lang="en-CA" sz="2800" smtClean="0"/>
              <a:t>Scope and Process</a:t>
            </a:r>
          </a:p>
          <a:p>
            <a:pPr lvl="1"/>
            <a:endParaRPr lang="en-CA" sz="2800" smtClean="0"/>
          </a:p>
          <a:p>
            <a:pPr lvl="1">
              <a:lnSpc>
                <a:spcPct val="90000"/>
              </a:lnSpc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800" smtClean="0"/>
              <a:t>June 5			10:00 – 12:00 ET</a:t>
            </a:r>
          </a:p>
          <a:p>
            <a:r>
              <a:rPr lang="en-US" sz="2800" smtClean="0"/>
              <a:t>June 19			20:00 – 22:00 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1365</TotalTime>
  <Words>280</Words>
  <Application>Microsoft Office PowerPoint</Application>
  <PresentationFormat>On-screen Show (4:3)</PresentationFormat>
  <Paragraphs>69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Times New Roman</vt:lpstr>
      <vt:lpstr>Arial</vt:lpstr>
      <vt:lpstr>Calibri</vt:lpstr>
      <vt:lpstr>Wingdings</vt:lpstr>
      <vt:lpstr>802-11-Submission</vt:lpstr>
      <vt:lpstr>Custom Design</vt:lpstr>
      <vt:lpstr>Microsoft Office Word 97 - 2003 Document</vt:lpstr>
      <vt:lpstr>HEW SG May 2013 Closing Report</vt:lpstr>
      <vt:lpstr>Abstract</vt:lpstr>
      <vt:lpstr>Acknowledgement</vt:lpstr>
      <vt:lpstr>Work Completed </vt:lpstr>
      <vt:lpstr>July 2013 Goals</vt:lpstr>
      <vt:lpstr>Conference Call Times</vt:lpstr>
    </vt:vector>
  </TitlesOfParts>
  <Company>Nortel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Aboul-Magd</cp:lastModifiedBy>
  <cp:revision>211</cp:revision>
  <cp:lastPrinted>1998-02-10T13:28:06Z</cp:lastPrinted>
  <dcterms:created xsi:type="dcterms:W3CDTF">2008-11-13T20:03:38Z</dcterms:created>
  <dcterms:modified xsi:type="dcterms:W3CDTF">2013-05-17T04:04:19Z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(13)O48q+nWDiKNAVXoAwq58w7ATF5BZpxUzus1FEuepahc6BRLUWdfXeHQFTCUY0LJy0k4VdhaUClKE+vHO/U/mopmaz7NSzDAVV+ueorYuwSe9mWpSbCpdsvWrdDiZcE/8zZZbwMlF5W4QHCZwOJU7r1/vfwJIq4eOgDxdsfP3nOp98QYjTOPlDw06IUtjxKfyBKVUGL8BLs5KbswXYZN31n2Vz9Q1LBcFAPpyakzRtULZnadX</vt:lpwstr>
  </property>
  <property fmtid="{D5CDD505-2E9C-101B-9397-08002B2CF9AE}" pid="3" name="_ms_pID_7253431">
    <vt:lpwstr>xbWvlErnbw1m3tEMtmu2QnCSandQigLbwEGuLLFJNOHAGg6elZXKnZbYt0YGp5y9N7M6YnxzVjgLpLuCFfLXoLf/ZcFZYE32TnvmM2yw7boKKAy+Gl7HZ/+0fSPad7pGNrPrpb6co+RuJgVlv/NXlN7j5ce6oMW6B+axJOk0OkIO5HtghkTUeAcRMfkWZGYhlwJliu3U4CDNo7T/WytL3bgK/rx49s6LaPxBwjCuOILXF7q2</vt:lpwstr>
  </property>
  <property fmtid="{D5CDD505-2E9C-101B-9397-08002B2CF9AE}" pid="4" name="_ms_pID_7253432">
    <vt:lpwstr>eaoNZUHqstDR8ci6YK/VP7hMLvwD5oL8mhP9vTj6ipwp89IEPOemodS/KpUY4u8qOq6yQA8CNU8BAwegB3lAcZfggMGD33NOQ1z9adrXGj3Etwv5Y2whKznBAj+mJPj92fKUATXk17ajRN7vy5O1GlcRuJiwC3PrJEBDHFmYGC/ZA3g1DTY0Vf5b1a0HB/nfQ2Bzp2CaouukZ48iOR/mdTyhbynogWVNtKUZ42M6/BPTnCq3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VkDcK3Z0qwbDqpb9ofD+FJ6pzl/nVgzLBmR9bkH0KWMAUaIfi8ERMmpk//NehS8KUMO6IvB3yovz4mka0mWv8TCw+fuUvp0egZQpmeAzK08PymzsnYD7cFJTmNifuZJ0bQPL9TFpqTk254v7Ivs25LYDtXB+8QSaP50Uys1c64DJXonybNedqz9HuErjpZw5N+e5qTdtdxI3xmIH6IFKQ7YqW6QE2GiYIIfKkP/Dha8A+x4/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znp0+pBfbGpS2P3D8V6W2IL9/EPr7x7G/0tDB3PyeIUOMItKQoYQiKLSOqwYuk3bvZh+cgQLNa1ung011oVfJrgM6mVzKdlGehmqJevMcY+3Vni+gSsMKNiIp2FFxT6rwZIwnUfguRV5vnEPc5X75KrVr5WvlRLMkuhemAUfNqfPjANawCBhesJYWbmha5LYkDerJNBAGzWrZ/su3+yXVHltMrD9FZBEeR+S6y+ETtWlz4uT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IvtwYAc/P/zqTk7asyVMXoZXnvCDaFkSmHLY6Vl9Yk83rOKjFduYBh0exPMnfgdj6+OVBugeEmqqsHaciIHHzf85tce1WEl/YTd+btbKlF63eIfOET0Q6FUzBwZUFvLbgJd5Nd5HQ3cz33pA6/trxJC/boHwT/xIslsNXNljImlcpVI47hMJaBopJcaMUhHl8SV5ggQv+/PPh+iJ47PS0p67o3qsryMWhTa0caCP3Cx5t/8N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Vs7DyccmFX71nCFiGm9XeR6ElR9nP58ea94wMbmUKFGVsfppm1qesn6XhQw/LbmWgti+R29fLycjwCOeBRww4RyZ5z7mtG24671Zj/DfhVCnG5T3zQlocLN0XJSDE8oXxc4bDx2Jx8bpu41tNy6HGZaF2NjMK0G9WRtYbxbRswoWL6DnuPGS0iDoI+HlI7ek01PZ6IavdZkzdPksGLPgESsCJzGdZv3rQKGE0qb7Q1K4BErF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2tJIY164nfTHkHpt3NBJ996i2bjicgs7C2q4dZLpJAJGMZ8lmEO8GT6y8KPS/a7qhLGdQ9OAekf1fw/6NgsoxA2kAoTyo1yPHHR5NmJpqTcq+o3oT9jDNx+o/q77o0hsDMTK9m6LAe/sUHjoHkH0Xg4/8rUzhNKP40L6y5ySYQrbv5ft3eMrt1G6GWWlSb8dw2dgdgEdk8lvD1ZDUq5LBUQX0LKdIuMtMJMVLtSBirAoyRVQ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iGE6YNhUQ5zkCnloWhmeSkwN/iRimL6+Jitp3glgpJuprs9dQLxuBUuRRdXnWtEeyKFCRDGj3vMSB03EOPlzscPdZXoRjV8lwaCWxgweb2MJ2QBYbI34/DPFmIMydjgbQefaYBaq57IqLwVLaQGJMtKU1G0M0hvvmz9FJzA7JtDeH5PGbQ/oLK8I7taX11/s4/7EvOAG0msppbG8g3qsxl5r/KblP9GpvDL330UBGK8eX3CU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wFKR6byzkN5PCpFcTJVcNu9FPYFP8F/u8Nc/3DAt/SR6iL0NhBKMXdakIgmTLU2Q3x5b58G/CkMDg9IL0ESaW3xc77hKeU5+/uQ+mj5c3rRA7hKTW3G3nd3V2ZvLq8ND8uUr0EvORMrDlLMLBDFDK9K96MJvdN3AxyX7kCzHB0YsrvBF0+h8fh2Lw5+EEIGLWe0L6mG1WXJ5xJeBGa7kmcYMq7kcGPYIS2IdlZt6j1Dn+yr7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WZwnns0IxqlcW/Xef5noKBFW0qZCHdNiH9UW/LwWCaP6XSVnZNWGiASme3MfGkYiiJXoa0dhMPKTjtmnM+3axlAruHFNPLGJeJSQVWVxEMkon2evYbW5Z/5fIaIhmTU6AvpLRSF0+9ay3WfA83YLXPry7PFtK4qzfvnMIvWwYQXM/HAKiDj2zH3eeFzn7i8PiZhPnPv9pDaHRazMHLaxuTjzI3kGZy6n4tTgk9EmPXEJ5CQg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0S8SGfpN88Sp5I3XpuCQzl10czh2HLDu98x7giocMmeC2TrwWUcsOrR+dcI+LgvFNQzyp/hF9L49/QOYEm5TXtNa9jJvJUhBVj3a8lwZaXuAYVa/4yLxkO+BOPxjs5Mp5UuQd290HcsQ3lG4xzQWVT1JkJ4tmpSJ+pXKKbCSy1TJgMWUd4O3B+QIoQ7jqth5Tc5iD7wsnCyksQ9vPV+pdUU/ii41OXhQNmLSL5/8tx3RquP0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</Properties>
</file>