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0" r:id="rId5"/>
    <p:sldId id="278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4963"/>
            <a:ext cx="328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/>
              <a:t>802.11-12/0624r0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400-04-0hew-hew-sg-may-2013-agenda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HEW SG May 2013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677150" cy="2333625"/>
        </p:xfrm>
        <a:graphic>
          <a:graphicData uri="http://schemas.openxmlformats.org/presentationml/2006/ole">
            <p:oleObj spid="_x0000_s1026" name="Document" r:id="rId4" imgW="8610834" imgH="261395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the HEW SG for the May 2013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Many Thanks to Laurnet Cariou for conduction the SG meetings during this week – WELL DONE.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D0C32CE-598C-4DE4-93C8-5824C4112E6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The SG has agreed to a leadership structure and completed the elections of a SG chair and a secretary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24 submissions were covered during the meeting covering areas related to:</a:t>
            </a:r>
          </a:p>
          <a:p>
            <a:pPr lvl="1">
              <a:defRPr/>
            </a:pPr>
            <a:r>
              <a:rPr lang="en-US" sz="1800" dirty="0" smtClean="0"/>
              <a:t>Scenarios/use cases</a:t>
            </a:r>
          </a:p>
          <a:p>
            <a:pPr lvl="1">
              <a:defRPr/>
            </a:pPr>
            <a:r>
              <a:rPr lang="en-US" sz="1800" dirty="0" smtClean="0"/>
              <a:t>Problem statement/identification</a:t>
            </a:r>
          </a:p>
          <a:p>
            <a:pPr lvl="1">
              <a:defRPr/>
            </a:pPr>
            <a:r>
              <a:rPr lang="en-US" sz="1800" dirty="0" smtClean="0"/>
              <a:t>Functional requirements</a:t>
            </a:r>
          </a:p>
          <a:p>
            <a:pPr lvl="1">
              <a:defRPr/>
            </a:pPr>
            <a:r>
              <a:rPr lang="en-US" sz="1800" dirty="0" smtClean="0"/>
              <a:t>Evaluation methodology (Scenarios and metrics</a:t>
            </a:r>
            <a:r>
              <a:rPr lang="fr-FR" sz="1800" dirty="0" smtClean="0"/>
              <a:t>)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Technical feasibility</a:t>
            </a:r>
          </a:p>
          <a:p>
            <a:pPr>
              <a:defRPr/>
            </a:pPr>
            <a:r>
              <a:rPr lang="en-US" sz="2200" dirty="0" smtClean="0"/>
              <a:t>Approved a liaison letter to the WFA expressing interest in WFA input on prioritization of usage cases and requirements.</a:t>
            </a:r>
          </a:p>
          <a:p>
            <a:pPr>
              <a:defRPr/>
            </a:pPr>
            <a:r>
              <a:rPr lang="en-US" sz="2000" dirty="0" smtClean="0"/>
              <a:t>Preliminary discussion on timeline and roadmap.</a:t>
            </a:r>
          </a:p>
          <a:p>
            <a:pPr>
              <a:defRPr/>
            </a:pPr>
            <a:r>
              <a:rPr lang="en-US" sz="2000" dirty="0" smtClean="0"/>
              <a:t>The SG agenda is available at:</a:t>
            </a:r>
          </a:p>
          <a:p>
            <a:pPr lvl="1">
              <a:defRPr/>
            </a:pPr>
            <a:r>
              <a:rPr lang="fr-FR" sz="1800" dirty="0" smtClean="0">
                <a:hlinkClick r:id="rId3"/>
              </a:rPr>
              <a:t>https://mentor.ieee.org/802.11/dcn/13/11-13-0400-05-0hew-hew-sg-may-2013-agenda.ppt</a:t>
            </a:r>
            <a:r>
              <a:rPr lang="fr-FR" sz="1800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July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3200" smtClean="0"/>
              <a:t>Continue the discussion on issues related to:</a:t>
            </a:r>
          </a:p>
          <a:p>
            <a:pPr lvl="1"/>
            <a:r>
              <a:rPr lang="en-CA" sz="2800" smtClean="0"/>
              <a:t>Usage Cases</a:t>
            </a:r>
          </a:p>
          <a:p>
            <a:pPr lvl="1"/>
            <a:r>
              <a:rPr lang="en-CA" sz="2800" smtClean="0"/>
              <a:t>Functional Requirements</a:t>
            </a:r>
          </a:p>
          <a:p>
            <a:pPr lvl="1"/>
            <a:r>
              <a:rPr lang="en-CA" sz="2800" smtClean="0"/>
              <a:t>Feasibility </a:t>
            </a:r>
          </a:p>
          <a:p>
            <a:pPr lvl="1"/>
            <a:r>
              <a:rPr lang="en-CA" sz="2800" smtClean="0"/>
              <a:t>Scope and Process</a:t>
            </a:r>
          </a:p>
          <a:p>
            <a:pPr lvl="1"/>
            <a:endParaRPr lang="en-CA" sz="2800" smtClean="0"/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smtClean="0"/>
              <a:t>June 5			10:00 – 12:00 ET</a:t>
            </a:r>
          </a:p>
          <a:p>
            <a:r>
              <a:rPr lang="en-US" sz="2800" smtClean="0"/>
              <a:t>June 19			20:00 – 22:00 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1365</TotalTime>
  <Words>280</Words>
  <Application>Microsoft Office PowerPoint</Application>
  <PresentationFormat>On-screen Show (4:3)</PresentationFormat>
  <Paragraphs>69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Arial</vt:lpstr>
      <vt:lpstr>Calibri</vt:lpstr>
      <vt:lpstr>Wingdings</vt:lpstr>
      <vt:lpstr>802-11-Submission</vt:lpstr>
      <vt:lpstr>Custom Design</vt:lpstr>
      <vt:lpstr>Microsoft Office Word 97 - 2003 Document</vt:lpstr>
      <vt:lpstr>HEW SG May 2013 Closing Report</vt:lpstr>
      <vt:lpstr>Abstract</vt:lpstr>
      <vt:lpstr>Acknowledgement</vt:lpstr>
      <vt:lpstr>Work Completed </vt:lpstr>
      <vt:lpstr>July 2013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211</cp:revision>
  <cp:lastPrinted>1998-02-10T13:28:06Z</cp:lastPrinted>
  <dcterms:created xsi:type="dcterms:W3CDTF">2008-11-13T20:03:38Z</dcterms:created>
  <dcterms:modified xsi:type="dcterms:W3CDTF">2013-05-17T04:04:19Z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