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88" r:id="rId3"/>
    <p:sldId id="387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802.11-13/0617r0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D3B26120-23EC-43A8-B4B9-C333ACA13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802.11-13/0617r0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F11A88D-B3EC-4CB1-9DCC-1B0A5A3C2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12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802.11-13/0617r0</a:t>
            </a:r>
            <a:endParaRPr lang="en-GB" sz="1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2013</a:t>
            </a:r>
            <a:endParaRPr lang="en-GB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AAF87627-7236-4E2D-A424-50C37E5DC3A3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802.11-13/0618r0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2013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802.11-13/0617r0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A0BAE30-D791-49BB-9DB0-04565FCDB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6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E853F99-08D7-4904-95AE-836989DD3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8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F882F59-095A-44FC-B282-ED5C86B85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6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993D86E-B9AF-468E-8C4F-EAA1CCFEC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0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E0D0FEB-7F29-4E1B-A35C-999600ADD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2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4FF0BC-D11A-435F-8C6F-20826A383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EBE90FA-3426-4881-AFF3-94A249C3C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004F0F7-F22E-495F-ACDC-46D134AB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FF12A31-55C2-40D7-B753-4A10BE9C1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4B96E43-40F3-42B8-A1F5-889020FA2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7A555A2-766A-48B8-B023-208403A48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2108C324-DA40-4202-A395-1A850B1EA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802.11-13/0617r0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GB" sz="18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C5F46F32-1172-4393-8AC5-9CE0B376E94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May 2013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2013-05-17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Publicity Standing Committee</a:t>
            </a:r>
            <a:r>
              <a:rPr lang="en-GB" sz="3200" dirty="0"/>
              <a:t> </a:t>
            </a:r>
            <a:r>
              <a:rPr lang="en-GB" sz="3200" dirty="0" smtClean="0"/>
              <a:t>for May 2013, Waikoloa, HI, USA</a:t>
            </a:r>
          </a:p>
        </p:txBody>
      </p:sp>
    </p:spTree>
    <p:extLst>
      <p:ext uri="{BB962C8B-B14F-4D97-AF65-F5344CB8AC3E}">
        <p14:creationId xmlns:p14="http://schemas.microsoft.com/office/powerpoint/2010/main" val="40516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2013</a:t>
            </a:r>
            <a:endParaRPr lang="en-GB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153400" cy="5832648"/>
          </a:xfrm>
          <a:noFill/>
        </p:spPr>
        <p:txBody>
          <a:bodyPr/>
          <a:lstStyle/>
          <a:p>
            <a:r>
              <a:rPr lang="en-GB" sz="3200" dirty="0" smtClean="0"/>
              <a:t>IEEE 802.11 Press Releases</a:t>
            </a:r>
          </a:p>
          <a:p>
            <a:pPr lvl="1"/>
            <a:r>
              <a:rPr lang="en-US" sz="2800" dirty="0" smtClean="0"/>
              <a:t>Previously generated for published amendments</a:t>
            </a:r>
          </a:p>
          <a:p>
            <a:pPr lvl="1"/>
            <a:r>
              <a:rPr lang="en-US" sz="2800" dirty="0" smtClean="0"/>
              <a:t>Additionally required by IEEE for creation of new projects, as a “call for interest”.</a:t>
            </a:r>
          </a:p>
          <a:p>
            <a:pPr lvl="1"/>
            <a:r>
              <a:rPr lang="en-US" sz="2800" dirty="0" smtClean="0"/>
              <a:t>Publicity SC met on Wednesday AM1</a:t>
            </a:r>
          </a:p>
          <a:p>
            <a:r>
              <a:rPr lang="en-US" sz="3200" dirty="0" smtClean="0"/>
              <a:t>Generated Press Releases</a:t>
            </a:r>
          </a:p>
          <a:p>
            <a:pPr lvl="1"/>
            <a:r>
              <a:rPr lang="en-US" sz="2800" dirty="0" smtClean="0"/>
              <a:t>HEW SG                                [11-13-0418r2]</a:t>
            </a:r>
          </a:p>
          <a:p>
            <a:pPr lvl="1"/>
            <a:r>
              <a:rPr lang="en-US" sz="2800" dirty="0" smtClean="0"/>
              <a:t>GLK SG (</a:t>
            </a:r>
            <a:r>
              <a:rPr lang="en-US" sz="2800" dirty="0" err="1" smtClean="0"/>
              <a:t>TGak</a:t>
            </a:r>
            <a:r>
              <a:rPr lang="en-US" sz="2800" dirty="0" smtClean="0"/>
              <a:t>)                    [11-13-0419r0]</a:t>
            </a:r>
          </a:p>
          <a:p>
            <a:pPr lvl="1"/>
            <a:r>
              <a:rPr lang="en-US" sz="2800" dirty="0" smtClean="0"/>
              <a:t>PAD SG (</a:t>
            </a:r>
            <a:r>
              <a:rPr lang="en-US" sz="2800" dirty="0" err="1" smtClean="0"/>
              <a:t>TGaq</a:t>
            </a:r>
            <a:r>
              <a:rPr lang="en-US" sz="2800" dirty="0" smtClean="0"/>
              <a:t>)                    [11-13-0410r1]</a:t>
            </a:r>
            <a:endParaRPr lang="en-GB" sz="2800" dirty="0" smtClean="0"/>
          </a:p>
          <a:p>
            <a:r>
              <a:rPr lang="en-GB" sz="3200" dirty="0" smtClean="0"/>
              <a:t>Teleconferences</a:t>
            </a:r>
          </a:p>
          <a:p>
            <a:pPr lvl="1"/>
            <a:r>
              <a:rPr lang="en-GB" sz="2800" dirty="0" smtClean="0"/>
              <a:t>10 days notice</a:t>
            </a:r>
            <a:endParaRPr lang="en-GB" sz="2800" dirty="0"/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13035</TotalTime>
  <Words>145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May 2013 Publicity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2011 Publicity</dc:title>
  <dc:creator>Stephen McCann</dc:creator>
  <cp:lastModifiedBy>Stephen McCann</cp:lastModifiedBy>
  <cp:revision>717</cp:revision>
  <cp:lastPrinted>1998-02-10T13:28:06Z</cp:lastPrinted>
  <dcterms:created xsi:type="dcterms:W3CDTF">2004-12-02T14:01:45Z</dcterms:created>
  <dcterms:modified xsi:type="dcterms:W3CDTF">2013-05-17T00:43:52Z</dcterms:modified>
</cp:coreProperties>
</file>