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420" autoAdjust="0"/>
  </p:normalViewPr>
  <p:slideViewPr>
    <p:cSldViewPr>
      <p:cViewPr>
        <p:scale>
          <a:sx n="100" d="100"/>
          <a:sy n="100" d="100"/>
        </p:scale>
        <p:origin x="-376" y="-2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0614r1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>
                <a:solidFill>
                  <a:srgbClr val="0000FF"/>
                </a:solidFill>
              </a:rPr>
              <a:t>TGak</a:t>
            </a:r>
            <a:r>
              <a:rPr lang="en-GB" sz="3600" dirty="0" smtClean="0">
                <a:solidFill>
                  <a:srgbClr val="0000FF"/>
                </a:solidFill>
              </a:rPr>
              <a:t> May Closing Report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802.11 Working Group Meeting, May 2013, held at Hilton Waikoloa, Big Island, Hawai‘i.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TGak</a:t>
            </a:r>
            <a:r>
              <a:rPr lang="en-US" sz="3600" dirty="0" smtClean="0">
                <a:solidFill>
                  <a:srgbClr val="0000FF"/>
                </a:solidFill>
              </a:rPr>
              <a:t> Closing Report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</a:t>
            </a:r>
            <a:r>
              <a:rPr lang="en-GB" sz="2400" dirty="0"/>
              <a:t>4</a:t>
            </a:r>
            <a:r>
              <a:rPr lang="en-GB" sz="2400" dirty="0" smtClean="0"/>
              <a:t> submissions (see next page)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 with ARC </a:t>
            </a:r>
            <a:r>
              <a:rPr lang="en-GB" sz="2400" dirty="0" smtClean="0"/>
              <a:t>SC </a:t>
            </a:r>
            <a:r>
              <a:rPr lang="en-GB" sz="2400" dirty="0" smtClean="0"/>
              <a:t>Tuesday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minutes </a:t>
            </a:r>
            <a:r>
              <a:rPr lang="en-GB" sz="2400" dirty="0"/>
              <a:t>of </a:t>
            </a:r>
            <a:r>
              <a:rPr lang="en-GB" sz="2400" dirty="0" smtClean="0"/>
              <a:t>this </a:t>
            </a:r>
            <a:r>
              <a:rPr lang="en-GB" sz="2400" dirty="0" err="1" smtClean="0"/>
              <a:t>TGak</a:t>
            </a:r>
            <a:r>
              <a:rPr lang="en-GB" sz="2400" dirty="0" smtClean="0"/>
              <a:t> meeting will be in </a:t>
            </a:r>
            <a:r>
              <a:rPr lang="en-GB" sz="2400" dirty="0"/>
              <a:t>11-</a:t>
            </a:r>
            <a:r>
              <a:rPr lang="en-GB" sz="2400" dirty="0" smtClean="0"/>
              <a:t>13/425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13/0404r4.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voted to hold 1 hour teleconferences on </a:t>
            </a:r>
            <a:r>
              <a:rPr lang="en-US" sz="2400" dirty="0"/>
              <a:t>Mondays, </a:t>
            </a:r>
            <a:r>
              <a:rPr lang="en-US" sz="2400" dirty="0" smtClean="0"/>
              <a:t>June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, June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July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</a:t>
            </a:r>
            <a:r>
              <a:rPr lang="en-US" sz="2400" dirty="0"/>
              <a:t>at 5pm Eastern US time</a:t>
            </a:r>
            <a:r>
              <a:rPr lang="en-GB" sz="2400" dirty="0"/>
              <a:t> </a:t>
            </a:r>
            <a:r>
              <a:rPr lang="en-GB" sz="2400" dirty="0" smtClean="0"/>
              <a:t>to be joint </a:t>
            </a:r>
            <a:r>
              <a:rPr lang="en-GB" sz="2400" dirty="0"/>
              <a:t>with </a:t>
            </a:r>
            <a:r>
              <a:rPr lang="en-GB" sz="2400" dirty="0" smtClean="0"/>
              <a:t>802.1Qbz if mutually convenient.</a:t>
            </a:r>
            <a:endParaRPr lang="en-GB" sz="2400" dirty="0"/>
          </a:p>
          <a:p>
            <a:pPr marL="457200" lvl="1" indent="0"/>
            <a:endParaRPr lang="en-GB" sz="2400" dirty="0"/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TGak</a:t>
            </a:r>
            <a:r>
              <a:rPr lang="en-US" sz="3600" dirty="0" smtClean="0">
                <a:solidFill>
                  <a:srgbClr val="0000FF"/>
                </a:solidFill>
              </a:rPr>
              <a:t> Closing Report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13</a:t>
            </a:r>
            <a:r>
              <a:rPr lang="en-US" sz="2400" dirty="0"/>
              <a:t>/406r4, “</a:t>
            </a:r>
            <a:r>
              <a:rPr lang="en-GB" sz="2400" dirty="0"/>
              <a:t>P802.1Qbz + P802.11ak Proposed Division of Work”, Norman Finn / Brian Hart (Cisco</a:t>
            </a:r>
            <a:r>
              <a:rPr lang="en-GB" sz="2400" dirty="0" smtClean="0"/>
              <a:t>)</a:t>
            </a:r>
            <a:endParaRPr lang="en-GB" sz="2400" dirty="0"/>
          </a:p>
          <a:p>
            <a:pPr lvl="1">
              <a:buFont typeface="Arial"/>
              <a:buChar char="•"/>
            </a:pPr>
            <a:r>
              <a:rPr lang="en-US" sz="2400" dirty="0"/>
              <a:t>13/526r0, “Sub-Setting”, Donald Eastlake </a:t>
            </a:r>
            <a:r>
              <a:rPr lang="en-US" sz="2400" dirty="0" smtClean="0"/>
              <a:t>(</a:t>
            </a:r>
            <a:r>
              <a:rPr lang="en-US" sz="2400" dirty="0"/>
              <a:t>Huawei Technologies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Font typeface="Arial"/>
              <a:buChar char="•"/>
            </a:pPr>
            <a:r>
              <a:rPr lang="en-US" sz="2400" dirty="0" smtClean="0"/>
              <a:t>13</a:t>
            </a:r>
            <a:r>
              <a:rPr lang="en-US" sz="2400" dirty="0"/>
              <a:t>/479r0, “Portal diagram with DS using bridged network”, Mark Hamilton (</a:t>
            </a:r>
            <a:r>
              <a:rPr lang="en-US" sz="2400" dirty="0" err="1"/>
              <a:t>Spectralink</a:t>
            </a:r>
            <a:r>
              <a:rPr lang="en-US" sz="2400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13</a:t>
            </a:r>
            <a:r>
              <a:rPr lang="en-US" sz="2400" dirty="0"/>
              <a:t>/115r4, “Considerations on AP Architectural models”, Mark Hamilton (</a:t>
            </a:r>
            <a:r>
              <a:rPr lang="en-US" sz="2400" dirty="0" err="1"/>
              <a:t>Spectralink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TGak</a:t>
            </a:r>
            <a:r>
              <a:rPr lang="en-US" sz="3600" dirty="0" smtClean="0">
                <a:solidFill>
                  <a:srgbClr val="0000FF"/>
                </a:solidFill>
              </a:rPr>
              <a:t> Closing Report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July Plans</a:t>
            </a:r>
            <a:endParaRPr lang="en-GB" sz="28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an architectural model for 802.11ak.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Consider selection of an Editor.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process and timeline for </a:t>
            </a:r>
            <a:r>
              <a:rPr lang="en-GB" sz="2400" dirty="0" err="1" smtClean="0"/>
              <a:t>TGak</a:t>
            </a:r>
            <a:r>
              <a:rPr lang="en-GB" sz="2400" dirty="0" smtClean="0"/>
              <a:t>.</a:t>
            </a:r>
            <a:endParaRPr lang="en-GB" sz="2400" dirty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</TotalTime>
  <Words>395</Words>
  <Application>Microsoft Macintosh PowerPoint</Application>
  <PresentationFormat>On-screen Show (4:3)</PresentationFormat>
  <Paragraphs>69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May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41</cp:revision>
  <cp:lastPrinted>1601-01-01T00:00:00Z</cp:lastPrinted>
  <dcterms:created xsi:type="dcterms:W3CDTF">2010-02-15T12:38:41Z</dcterms:created>
  <dcterms:modified xsi:type="dcterms:W3CDTF">2013-05-16T19:55:23Z</dcterms:modified>
  <cp:category/>
</cp:coreProperties>
</file>