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6" r:id="rId5"/>
    <p:sldId id="265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20" autoAdjust="0"/>
  </p:normalViewPr>
  <p:slideViewPr>
    <p:cSldViewPr>
      <p:cViewPr>
        <p:scale>
          <a:sx n="100" d="100"/>
          <a:sy n="100" d="100"/>
        </p:scale>
        <p:origin x="-376" y="-2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802.11-13/0614r0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802.11-13/0614r0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9604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802.11-13/0614r0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802.11-13/0614r0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802.11-13/0614r0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802.11-13/0614r0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802.11-13/0614r0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0614r0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err="1" smtClean="0">
                <a:solidFill>
                  <a:srgbClr val="0000FF"/>
                </a:solidFill>
              </a:rPr>
              <a:t>TGak</a:t>
            </a:r>
            <a:r>
              <a:rPr lang="en-GB" sz="3600" dirty="0" smtClean="0">
                <a:solidFill>
                  <a:srgbClr val="0000FF"/>
                </a:solidFill>
              </a:rPr>
              <a:t> </a:t>
            </a:r>
            <a:r>
              <a:rPr lang="en-GB" sz="3600" dirty="0" smtClean="0">
                <a:solidFill>
                  <a:srgbClr val="0000FF"/>
                </a:solidFill>
              </a:rPr>
              <a:t>May Closing </a:t>
            </a:r>
            <a:r>
              <a:rPr lang="en-GB" sz="3600" dirty="0" smtClean="0">
                <a:solidFill>
                  <a:srgbClr val="0000FF"/>
                </a:solidFill>
              </a:rPr>
              <a:t>Report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</a:t>
            </a:r>
            <a:r>
              <a:rPr lang="en-GB" sz="2000" b="0" dirty="0" smtClean="0"/>
              <a:t>05-16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6036653"/>
              </p:ext>
            </p:extLst>
          </p:nvPr>
        </p:nvGraphicFramePr>
        <p:xfrm>
          <a:off x="685800" y="2438400"/>
          <a:ext cx="7772400" cy="1066801"/>
        </p:xfrm>
        <a:graphic>
          <a:graphicData uri="http://schemas.openxmlformats.org/drawingml/2006/table">
            <a:tbl>
              <a:tblPr/>
              <a:tblGrid>
                <a:gridCol w="1797968"/>
                <a:gridCol w="1224136"/>
                <a:gridCol w="1473696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Donald 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Eastlake, 3</a:t>
                      </a:r>
                      <a:r>
                        <a:rPr lang="en-US" sz="1600" b="0" baseline="30000" dirty="0" smtClean="0">
                          <a:effectLst/>
                          <a:latin typeface="Times New Roman"/>
                          <a:ea typeface="Times New Roman"/>
                        </a:rPr>
                        <a:t>rd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lnSpc>
                <a:spcPct val="12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Closing Report of IEEE 802.11 Task Group AK at the 802.11 Working Group Meeting, </a:t>
            </a:r>
            <a:r>
              <a:rPr lang="en-GB" dirty="0" smtClean="0"/>
              <a:t>May 2013</a:t>
            </a:r>
            <a:r>
              <a:rPr lang="en-GB" dirty="0" smtClean="0"/>
              <a:t>, </a:t>
            </a:r>
            <a:r>
              <a:rPr lang="en-GB" dirty="0" smtClean="0"/>
              <a:t>held at Hilton Waikoloa, Big Island, Hawai‘i.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rgbClr val="0000FF"/>
                </a:solidFill>
              </a:rPr>
              <a:t>TGak</a:t>
            </a:r>
            <a:r>
              <a:rPr lang="en-US" sz="3600" dirty="0" smtClean="0">
                <a:solidFill>
                  <a:srgbClr val="0000FF"/>
                </a:solidFill>
              </a:rPr>
              <a:t> Closing Report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Received and discussed </a:t>
            </a:r>
            <a:r>
              <a:rPr lang="en-GB" sz="2400" dirty="0"/>
              <a:t>4</a:t>
            </a:r>
            <a:r>
              <a:rPr lang="en-GB" sz="2400" dirty="0" smtClean="0"/>
              <a:t> submissions (see </a:t>
            </a:r>
            <a:r>
              <a:rPr lang="en-GB" sz="2400" dirty="0" smtClean="0"/>
              <a:t>next </a:t>
            </a:r>
            <a:r>
              <a:rPr lang="en-GB" sz="2400" dirty="0" smtClean="0"/>
              <a:t>page)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Met jointly with </a:t>
            </a:r>
            <a:r>
              <a:rPr lang="en-GB" sz="2400" dirty="0" smtClean="0"/>
              <a:t>ARC SG Tuesday morning</a:t>
            </a:r>
            <a:r>
              <a:rPr lang="en-GB" sz="2400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The minutes </a:t>
            </a:r>
            <a:r>
              <a:rPr lang="en-GB" sz="2400" dirty="0"/>
              <a:t>of </a:t>
            </a:r>
            <a:r>
              <a:rPr lang="en-GB" sz="2400" dirty="0" smtClean="0"/>
              <a:t>this </a:t>
            </a:r>
            <a:r>
              <a:rPr lang="en-GB" sz="2400" dirty="0" err="1" smtClean="0"/>
              <a:t>TGak</a:t>
            </a:r>
            <a:r>
              <a:rPr lang="en-GB" sz="2400" dirty="0" smtClean="0"/>
              <a:t> meeting will be in </a:t>
            </a:r>
            <a:r>
              <a:rPr lang="en-GB" sz="2400" dirty="0"/>
              <a:t>11-</a:t>
            </a:r>
            <a:r>
              <a:rPr lang="en-GB" sz="2400" dirty="0" smtClean="0"/>
              <a:t>13</a:t>
            </a:r>
            <a:r>
              <a:rPr lang="en-GB" sz="2400" dirty="0" smtClean="0"/>
              <a:t>/425</a:t>
            </a:r>
            <a:r>
              <a:rPr lang="en-GB" sz="2400" dirty="0" smtClean="0"/>
              <a:t> </a:t>
            </a:r>
            <a:r>
              <a:rPr lang="en-GB" sz="2400" dirty="0"/>
              <a:t>and an annotated agenda is in 11-</a:t>
            </a:r>
            <a:r>
              <a:rPr lang="en-GB" sz="2400" dirty="0" smtClean="0"/>
              <a:t>13/</a:t>
            </a:r>
            <a:r>
              <a:rPr lang="en-GB" sz="2400" dirty="0" smtClean="0"/>
              <a:t>0404r4.</a:t>
            </a:r>
            <a:endParaRPr lang="en-GB" sz="2400" dirty="0" smtClean="0"/>
          </a:p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err="1"/>
              <a:t>TGak</a:t>
            </a:r>
            <a:r>
              <a:rPr lang="en-GB" sz="2400" dirty="0"/>
              <a:t> voted to hold 1 hour teleconferences on </a:t>
            </a:r>
            <a:r>
              <a:rPr lang="en-US" sz="2400" dirty="0"/>
              <a:t>Mondays, </a:t>
            </a:r>
            <a:r>
              <a:rPr lang="en-US" sz="2400" dirty="0" smtClean="0"/>
              <a:t>June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, June 17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and July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, </a:t>
            </a:r>
            <a:r>
              <a:rPr lang="en-US" sz="2400" dirty="0"/>
              <a:t>at 5pm Eastern US time</a:t>
            </a:r>
            <a:r>
              <a:rPr lang="en-GB" sz="2400" dirty="0"/>
              <a:t> </a:t>
            </a:r>
            <a:r>
              <a:rPr lang="en-GB" sz="2400" dirty="0" smtClean="0"/>
              <a:t>to be joint </a:t>
            </a:r>
            <a:r>
              <a:rPr lang="en-GB" sz="2400" dirty="0"/>
              <a:t>with </a:t>
            </a:r>
            <a:r>
              <a:rPr lang="en-GB" sz="2400" dirty="0" smtClean="0"/>
              <a:t>802.1Qbz if mutually convenient.</a:t>
            </a:r>
            <a:endParaRPr lang="en-GB" sz="2400" dirty="0"/>
          </a:p>
          <a:p>
            <a:pPr marL="457200" lvl="1" indent="0"/>
            <a:endParaRPr lang="en-GB" sz="2400" dirty="0"/>
          </a:p>
          <a:p>
            <a:pPr lvl="1">
              <a:buFont typeface="Times New Roman" pitchFamily="16" charset="0"/>
              <a:buChar char="•"/>
            </a:pPr>
            <a:endParaRPr lang="en-GB" sz="24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rgbClr val="0000FF"/>
                </a:solidFill>
              </a:rPr>
              <a:t>TGak</a:t>
            </a:r>
            <a:r>
              <a:rPr lang="en-US" sz="3600" dirty="0" smtClean="0">
                <a:solidFill>
                  <a:srgbClr val="0000FF"/>
                </a:solidFill>
              </a:rPr>
              <a:t> Closing Report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Presentations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2400" dirty="0" smtClean="0"/>
              <a:t>13</a:t>
            </a:r>
            <a:r>
              <a:rPr lang="en-US" sz="2400" dirty="0"/>
              <a:t>/406r4, “</a:t>
            </a:r>
            <a:r>
              <a:rPr lang="en-GB" sz="2400" dirty="0"/>
              <a:t>P802.1Qbz + P802.11ak Proposed Division of Work”, Norman Finn / Brian Hart (Cisco</a:t>
            </a:r>
            <a:r>
              <a:rPr lang="en-GB" sz="2400" dirty="0" smtClean="0"/>
              <a:t>)</a:t>
            </a:r>
            <a:endParaRPr lang="en-GB" sz="2400" dirty="0"/>
          </a:p>
          <a:p>
            <a:pPr lvl="1">
              <a:buFont typeface="Arial"/>
              <a:buChar char="•"/>
            </a:pPr>
            <a:r>
              <a:rPr lang="en-US" sz="2400" dirty="0"/>
              <a:t>13/526r0, “Sub-Setting”, Donald Eastlake </a:t>
            </a:r>
            <a:r>
              <a:rPr lang="en-US" sz="2400" dirty="0" smtClean="0"/>
              <a:t>(</a:t>
            </a:r>
            <a:r>
              <a:rPr lang="en-US" sz="2400" dirty="0"/>
              <a:t>Huawei Technologies</a:t>
            </a:r>
            <a:r>
              <a:rPr lang="en-US" sz="2400" dirty="0" smtClean="0"/>
              <a:t>)</a:t>
            </a:r>
            <a:endParaRPr lang="en-US" sz="2400" dirty="0"/>
          </a:p>
          <a:p>
            <a:pPr lvl="1">
              <a:buFont typeface="Arial"/>
              <a:buChar char="•"/>
            </a:pPr>
            <a:r>
              <a:rPr lang="en-US" sz="2400" dirty="0" smtClean="0"/>
              <a:t>13</a:t>
            </a:r>
            <a:r>
              <a:rPr lang="en-US" sz="2400" dirty="0"/>
              <a:t>/479r0, “Portal diagram with DS using bridged network”, Mark Hamilton (</a:t>
            </a:r>
            <a:r>
              <a:rPr lang="en-US" sz="2400" dirty="0" err="1"/>
              <a:t>Spectralink</a:t>
            </a:r>
            <a:r>
              <a:rPr lang="en-US" sz="2400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13</a:t>
            </a:r>
            <a:r>
              <a:rPr lang="en-US" sz="2400" dirty="0"/>
              <a:t>/115r4, “Considerations on AP Architectural models”, Mark Hamilton (</a:t>
            </a:r>
            <a:r>
              <a:rPr lang="en-US" sz="2400" dirty="0" err="1"/>
              <a:t>Spectralink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031028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rgbClr val="0000FF"/>
                </a:solidFill>
              </a:rPr>
              <a:t>TGak</a:t>
            </a:r>
            <a:r>
              <a:rPr lang="en-US" sz="3600" dirty="0" smtClean="0">
                <a:solidFill>
                  <a:srgbClr val="0000FF"/>
                </a:solidFill>
              </a:rPr>
              <a:t> Closing Report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May 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Develop </a:t>
            </a:r>
            <a:r>
              <a:rPr lang="en-GB" sz="2400" dirty="0" smtClean="0"/>
              <a:t>an architectural model for 802.11ak.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Receive and discuss technical </a:t>
            </a:r>
            <a:r>
              <a:rPr lang="en-GB" sz="2400" dirty="0" smtClean="0"/>
              <a:t>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Consider selection of an Editor.</a:t>
            </a:r>
            <a:endParaRPr lang="en-GB" sz="2400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Develop process and timeline for </a:t>
            </a:r>
            <a:r>
              <a:rPr lang="en-GB" sz="2400" smtClean="0"/>
              <a:t>TGak</a:t>
            </a:r>
            <a:r>
              <a:rPr lang="en-GB" sz="2400" dirty="0" smtClean="0"/>
              <a:t>.</a:t>
            </a:r>
            <a:endParaRPr lang="en-GB" sz="2400" dirty="0"/>
          </a:p>
          <a:p>
            <a:pPr marL="457200" lvl="1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1037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1589</TotalTime>
  <Words>395</Words>
  <Application>Microsoft Macintosh PowerPoint</Application>
  <PresentationFormat>On-screen Show (4:3)</PresentationFormat>
  <Paragraphs>69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TGak May Closing Report</vt:lpstr>
      <vt:lpstr>Abstract</vt:lpstr>
      <vt:lpstr>TGak Closing Report</vt:lpstr>
      <vt:lpstr>TGak Closing Report</vt:lpstr>
      <vt:lpstr>TGak Closing Report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Closing Report</dc:title>
  <dc:subject/>
  <dc:creator>Donald Eastlake</dc:creator>
  <cp:keywords/>
  <dc:description/>
  <cp:lastModifiedBy>Donald Eastlake</cp:lastModifiedBy>
  <cp:revision>39</cp:revision>
  <cp:lastPrinted>1601-01-01T00:00:00Z</cp:lastPrinted>
  <dcterms:created xsi:type="dcterms:W3CDTF">2010-02-15T12:38:41Z</dcterms:created>
  <dcterms:modified xsi:type="dcterms:W3CDTF">2013-05-16T18:51:05Z</dcterms:modified>
  <cp:category/>
</cp:coreProperties>
</file>