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9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3F86A97-DA12-4F91-90C5-753AB1A37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DBD91C3-F6B6-4AB7-B9CA-B070E8BD4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F1F5353-8412-4AEB-9E47-F2838914916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D5613CE-7D1E-4E30-9EBE-CC6290C06DC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32B3330-9E46-4F43-A3A7-A077B155CF7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D095695-1C57-4D28-953F-A282E26B2D9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A0291F6-5255-4FD5-A53C-82DF92FA8F9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8D07AD-DD7E-4E4D-B2F3-B4EBB748D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AD7783-950F-45A2-902D-EBD40E08B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2B3336-A135-4D5D-8DFC-7AEA25695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95E0-33F9-4FDF-95E2-319A60DF868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4EDBF-13BA-4D2A-9635-660C39187B5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8FA2-50FB-4154-A024-99BC6A6A0BA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CAD-DD57-42BC-A8B1-931DA99BA80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C9CBC-4773-4A9F-929B-E38A98E1BF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085B6-43EA-4B2C-8240-C66252EABD7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79CC-5FCB-4E3C-8F72-B0F12AF72D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266D-F0F9-4143-BE7A-FF593E54E7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5B63A-DE49-4E94-A44C-8CAC87876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1A3E-9FB6-4AC3-BA3C-DF01DC9666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6DD3D-9415-4A71-B532-F38CA7814E5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FE0F-5A9B-435A-93C9-6B6D10B0C2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6BE3A5-8875-436E-ABAE-D73F492ED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A942B9-BFA2-4C06-BD6B-CEE562851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9F1C76-7B5E-429A-AFCC-7B0720462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D9B69E-6766-489C-B9ED-831017A33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762034-7EF7-49EF-8490-A68D4BD46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377327C-45E3-47D4-9FC2-FAB0E103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F1D12C-7435-46AF-939E-B0BE6B15A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F13777-AF0F-45EE-9E20-12442E3F0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6" r:id="rId1"/>
    <p:sldLayoutId id="2147484487" r:id="rId2"/>
    <p:sldLayoutId id="2147484488" r:id="rId3"/>
    <p:sldLayoutId id="2147484467" r:id="rId4"/>
    <p:sldLayoutId id="2147484468" r:id="rId5"/>
    <p:sldLayoutId id="2147484469" r:id="rId6"/>
    <p:sldLayoutId id="2147484470" r:id="rId7"/>
    <p:sldLayoutId id="2147484471" r:id="rId8"/>
    <p:sldLayoutId id="2147484472" r:id="rId9"/>
    <p:sldLayoutId id="2147484473" r:id="rId10"/>
    <p:sldLayoutId id="21474844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3ECF93-2227-4C4A-92E6-2F6A665EB3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4-00ac-sb0-comments-d5-0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392-04-00ac-may-2013-tgac-meeting-agenda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poll-vote?p=9200008&amp;t=92000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C5B1552-9B52-4E02-A53E-07530F82681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TGac May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740650" cy="2349500"/>
        </p:xfrm>
        <a:graphic>
          <a:graphicData uri="http://schemas.openxmlformats.org/presentationml/2006/ole">
            <p:oleObj spid="_x0000_s1026" name="Document" r:id="rId4" imgW="8601826" imgH="260757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91182E8-69E8-4527-A76E-DC65915FCAD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This document is the closing report for the TGac for the May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Started the resolutions of the first sponsor ballot comments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Comment spreadsheet is available at: </a:t>
            </a:r>
            <a:r>
              <a:rPr lang="en-US" sz="2400" dirty="0" smtClean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mentor.ieee.org/802.11/dcn/13/11-13-0485-04-00ac-sb0-comments-d5-0.xls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Completed the resolution of 47 technical comments. About 110 CIDs are still open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The Editor completed the resolution of about 120 editorial comments. 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The plan is to continue the comment resolution during the TG </a:t>
            </a:r>
            <a:r>
              <a:rPr lang="en-US" dirty="0" err="1" smtClean="0"/>
              <a:t>telecons</a:t>
            </a:r>
            <a:r>
              <a:rPr lang="en-US" dirty="0" smtClean="0"/>
              <a:t> and the July ad-hoc meeting.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The agenda is available in doc 11-13/0392r4.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mentor.ieee.org/802.11/dcn/13/11-13-0392-04-00ac-may-2013-tgac-meeting-agenda.ppt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82A6FA8-17D1-4179-B6D5-92AC408E028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Next Ad Hoc Meeting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CA" smtClean="0"/>
              <a:t>July 10-12 in Munich, Germany.</a:t>
            </a:r>
          </a:p>
          <a:p>
            <a:r>
              <a:rPr lang="en-CA" smtClean="0"/>
              <a:t>Thanks to Lisa Ward and Rohde-Schwarz for hosting the meeting.</a:t>
            </a:r>
          </a:p>
          <a:p>
            <a:r>
              <a:rPr lang="en-CA" smtClean="0"/>
              <a:t>Please approve the ePoll if you plan to attend</a:t>
            </a:r>
          </a:p>
          <a:p>
            <a:pPr lvl="1"/>
            <a:r>
              <a:rPr lang="en-GB" u="sng" smtClean="0">
                <a:hlinkClick r:id="rId2"/>
              </a:rPr>
              <a:t>https://mentor.ieee.org/802.11/poll-vote?p=9200008&amp;t=9200008</a:t>
            </a:r>
            <a:endParaRPr lang="en-CA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9E13DCA-6E3B-482B-A860-08D3DDAF641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0C3FD7E-FE05-4ADF-BBEB-F1F17611644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July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smtClean="0"/>
              <a:t>Complete the comment resolution process and start a new ballot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May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DC437F7-9947-4EEB-8309-31AC4D8E310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00B050"/>
                </a:solidFill>
              </a:rPr>
              <a:t>Previously Approved:</a:t>
            </a:r>
          </a:p>
          <a:p>
            <a:pPr lvl="1"/>
            <a:r>
              <a:rPr lang="en-US" sz="2400" smtClean="0">
                <a:solidFill>
                  <a:srgbClr val="00B050"/>
                </a:solidFill>
              </a:rPr>
              <a:t>May 23 -  10:00 – 12:00 ET</a:t>
            </a:r>
          </a:p>
          <a:p>
            <a:pPr lvl="1"/>
            <a:r>
              <a:rPr lang="en-US" sz="2400" smtClean="0">
                <a:solidFill>
                  <a:srgbClr val="00B050"/>
                </a:solidFill>
              </a:rPr>
              <a:t>May 30 -  20:00 – 22:00 ET</a:t>
            </a:r>
          </a:p>
          <a:p>
            <a:r>
              <a:rPr lang="en-US" sz="2800" smtClean="0"/>
              <a:t>June 6, 20, July 25		10:00 – 12:00 ET</a:t>
            </a:r>
          </a:p>
          <a:p>
            <a:r>
              <a:rPr lang="en-US" sz="2800" smtClean="0"/>
              <a:t>June 13, 27, August 1		20:00 – 22:00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1309</TotalTime>
  <Words>299</Words>
  <Application>Microsoft Office PowerPoint</Application>
  <PresentationFormat>On-screen Show (4:3)</PresentationFormat>
  <Paragraphs>65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Arial</vt:lpstr>
      <vt:lpstr>Calibri</vt:lpstr>
      <vt:lpstr>Wingdings</vt:lpstr>
      <vt:lpstr>802-11-Submission</vt:lpstr>
      <vt:lpstr>Custom Design</vt:lpstr>
      <vt:lpstr>Microsoft Office Word 97 - 2003 Document</vt:lpstr>
      <vt:lpstr>TGac May 2013 Closing Report</vt:lpstr>
      <vt:lpstr>Abstract</vt:lpstr>
      <vt:lpstr>Work Completed </vt:lpstr>
      <vt:lpstr>Next Ad Hoc Meeting</vt:lpstr>
      <vt:lpstr>July 2013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199</cp:revision>
  <cp:lastPrinted>1998-02-10T13:28:06Z</cp:lastPrinted>
  <dcterms:created xsi:type="dcterms:W3CDTF">2008-11-13T20:03:38Z</dcterms:created>
  <dcterms:modified xsi:type="dcterms:W3CDTF">2013-05-16T15:21:03Z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(3)N3pmcjhrGIg85OoB744eEEzjBrL74oePmN+SelgBDBzAbaGoT3QR6j5xZ/woVKkO2gfiMaa3
GMiIUnHT6h23y47cWub34RMaRDRmqnVuq2gVbkJD/05NZA06OxTuLbosewC3gP+ibeltd9sl
Z+T+lWUYOlWAY2B1+/qUHdXvYzgzx2KNd6t0jSlGL4+BGZOJSzrhNwPGRxx0PCO6kRQknM3U
ysq+kWxy2d2by1dAh89dc</vt:lpwstr>
  </property>
  <property fmtid="{D5CDD505-2E9C-101B-9397-08002B2CF9AE}" pid="3" name="_ms_pID_7253431">
    <vt:lpwstr>YX+8YSklP6hrQ74fBTNxnryOjKsWHYxD078xbXhQ5tPgztS/eQB
hTmXUkbBJYnGdZWMw4pfMXFgebuzOTlsyCumq6VU5TcJ5HJUEqwGMeqOe4eN1A3AgCEDrfwb
1iNorkovy04Kba8Sic4AMsGXzOL9+xZZw4wPyjqxYdTe+q/P+uzmYVZwxc1opHTF3r0fzjzY
tdb8akOulNgVlBa9eNVTe6VMvwBempO6ARP9ti84b2</vt:lpwstr>
  </property>
  <property fmtid="{D5CDD505-2E9C-101B-9397-08002B2CF9AE}" pid="4" name="_ms_pID_7253432">
    <vt:lpwstr>Q+poPkhaygnyGM39NFH0uoaXdY2Cu3
J4YA9W2Wpqafxq+gQ4yUai0OT3UO3UpF6QhkgPMYtiVwaMqhSDtzewf3jfaHh/e7LnCjaHb5
cuvQV/Uk3hlCUM+ewjn2GbWgXFCUvlwtfLde1YxM6ASax4uoEhPYcatGu/R4RC3z</vt:lpwstr>
  </property>
</Properties>
</file>