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2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</a:t>
            </a:r>
            <a:r>
              <a:rPr lang="en-US" sz="1800" b="1" dirty="0" smtClean="0"/>
              <a:t>2013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802.11-13/0610r0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5-0arc-considerations-on-ap-architectural-models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15-04-0arc-considerations-on-ap-architectural-models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</a:t>
            </a:r>
            <a:r>
              <a:rPr lang="en-US" dirty="0" smtClean="0"/>
              <a:t>2013, </a:t>
            </a:r>
            <a:r>
              <a:rPr lang="en-US" dirty="0" smtClean="0"/>
              <a:t>Kona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5181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  <a:r>
              <a:rPr lang="en-US" dirty="0" smtClean="0">
                <a:ea typeface="ＭＳ Ｐゴシック" pitchFamily="34" charset="-128"/>
              </a:rPr>
              <a:t>– Dorothy Stanley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Update on joint activities between IETF and IEEE 802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Reviewed </a:t>
            </a:r>
            <a:r>
              <a:rPr lang="en-US" dirty="0">
                <a:ea typeface="ＭＳ Ｐゴシック" pitchFamily="34" charset="-128"/>
              </a:rPr>
              <a:t>RFC 4441 </a:t>
            </a:r>
            <a:r>
              <a:rPr lang="en-US" dirty="0" smtClean="0">
                <a:ea typeface="ＭＳ Ｐゴシック" pitchFamily="34" charset="-128"/>
              </a:rPr>
              <a:t>update (rev4).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One comment proposed, Dorothy will carry to editing committee</a:t>
            </a:r>
            <a:endParaRPr lang="en-US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</a:t>
            </a:r>
            <a:r>
              <a:rPr lang="en-US" dirty="0" smtClean="0"/>
              <a:t>Overview and Architecture Draft 1.6 sponsor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Three 802.11 comments needed us to do homework and submit a proposed resolution.  That was done (an updated architectural picture drawn), </a:t>
            </a:r>
            <a:r>
              <a:rPr lang="en-US" dirty="0"/>
              <a:t>and captured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mentor.ieee.org/802.11/dcn/13/11-13-0115-05-0arc-considerations-on-ap-architectural-models.doc</a:t>
            </a:r>
            <a:r>
              <a:rPr lang="en-US" dirty="0" smtClean="0"/>
              <a:t> page 15.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all 802.11 comments and their proposed resolutions.  All are acceptable (with the above)</a:t>
            </a: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Brief </a:t>
            </a:r>
            <a:r>
              <a:rPr lang="en-US" dirty="0"/>
              <a:t>update on General Links (GLK SC) and 802.1 bridging </a:t>
            </a:r>
            <a:r>
              <a:rPr lang="en-US" dirty="0" smtClean="0"/>
              <a:t>discussions – Donald Eastlake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Making progress and having productive discussions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802.1Qbz Draft 0.1 has been posted on the 802.1 document server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>
                <a:ea typeface="ＭＳ Ｐゴシック" pitchFamily="34" charset="-128"/>
              </a:rPr>
              <a:t>Biggest challenge is understanding the architecture of AP/DS/Portal</a:t>
            </a: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submission: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mentor.ieee.org/802.11/dcn/13/11-13-0115-04-0arc-considerations-on-ap-architectural-models.doc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General agreement with direction headed on Figure 5-1 replacement, updates suggested.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Minutes are in </a:t>
            </a:r>
            <a:r>
              <a:rPr lang="en-US" sz="3200" dirty="0" smtClean="0"/>
              <a:t>11-13/0611r0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200" dirty="0" smtClean="0"/>
              <a:t>Teleconferences: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One will be needed to coordinate comments on 802 O&amp;A Sponsor </a:t>
            </a:r>
            <a:r>
              <a:rPr lang="en-US" dirty="0" err="1" smtClean="0"/>
              <a:t>recirc</a:t>
            </a:r>
            <a:r>
              <a:rPr lang="en-US" dirty="0" smtClean="0"/>
              <a:t>, </a:t>
            </a:r>
            <a:r>
              <a:rPr lang="en-US" dirty="0"/>
              <a:t>will schedule with 10 days </a:t>
            </a:r>
            <a:r>
              <a:rPr lang="en-US" dirty="0" smtClean="0"/>
              <a:t>notice once ballot timing is known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2013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</a:t>
            </a:r>
            <a:r>
              <a:rPr lang="en-US" sz="2600" dirty="0" smtClean="0"/>
              <a:t>), Figure 5-1, </a:t>
            </a:r>
            <a:r>
              <a:rPr lang="en-US" sz="2600" dirty="0" smtClean="0"/>
              <a:t>and how this relates to the 802.1 </a:t>
            </a:r>
            <a:r>
              <a:rPr lang="en-US" sz="2600" dirty="0" smtClean="0"/>
              <a:t>concepts and </a:t>
            </a:r>
            <a:r>
              <a:rPr lang="en-US" sz="2600" dirty="0" err="1" smtClean="0"/>
              <a:t>TGak</a:t>
            </a:r>
            <a:r>
              <a:rPr lang="en-US" sz="2600" dirty="0" smtClean="0"/>
              <a:t> work.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ballot, as </a:t>
            </a:r>
            <a:r>
              <a:rPr lang="en-US" sz="2600" dirty="0" smtClean="0"/>
              <a:t>appropriate.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 RFC 4441, </a:t>
            </a:r>
            <a:r>
              <a:rPr lang="en-US" sz="2600" dirty="0" smtClean="0"/>
              <a:t>if needed.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921</TotalTime>
  <Words>384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97 - 2003 Document</vt:lpstr>
      <vt:lpstr>ARC Closing Report </vt:lpstr>
      <vt:lpstr>Abstract</vt:lpstr>
      <vt:lpstr>Work Completed</vt:lpstr>
      <vt:lpstr>Work Completed (cont)</vt:lpstr>
      <vt:lpstr>July 2013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75</cp:revision>
  <cp:lastPrinted>1998-02-10T13:28:06Z</cp:lastPrinted>
  <dcterms:created xsi:type="dcterms:W3CDTF">2009-07-15T16:38:20Z</dcterms:created>
  <dcterms:modified xsi:type="dcterms:W3CDTF">2013-05-16T08:52:43Z</dcterms:modified>
</cp:coreProperties>
</file>