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296" r:id="rId3"/>
    <p:sldId id="297" r:id="rId4"/>
    <p:sldId id="304" r:id="rId5"/>
    <p:sldId id="305" r:id="rId6"/>
    <p:sldId id="299" r:id="rId7"/>
    <p:sldId id="303" r:id="rId8"/>
    <p:sldId id="30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CCFF"/>
    <a:srgbClr val="66FF99"/>
    <a:srgbClr val="FF3300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333" autoAdjust="0"/>
    <p:restoredTop sz="94659" autoAdjust="0"/>
  </p:normalViewPr>
  <p:slideViewPr>
    <p:cSldViewPr>
      <p:cViewPr varScale="1">
        <p:scale>
          <a:sx n="67" d="100"/>
          <a:sy n="67" d="100"/>
        </p:scale>
        <p:origin x="-31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802.11-13/0590r0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3/19-13-0059-00-0001-tg1-opening-report-for-may-2013.pptx" TargetMode="External"/><Relationship Id="rId2" Type="http://schemas.openxmlformats.org/officeDocument/2006/relationships/hyperlink" Target="https://mentor.ieee.org/802.19/dcn/13/19-13-0058-01-0001-may-2013-tg1-agenda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3/19-13-0056-00-0000-may-2013-wg-agenda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802.19 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2013-05-15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p:oleObj spid="_x0000_s15362" name="Document" r:id="rId3" imgW="8262143" imgH="2875827" progId="Word.Document.8">
              <p:embed/>
            </p:oleObj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May 802.19 liaison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May Meeting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Working Group</a:t>
            </a:r>
          </a:p>
          <a:p>
            <a:r>
              <a:rPr lang="en-US" sz="2800" dirty="0" smtClean="0"/>
              <a:t>Task Group 1 – TVWS Coexistence</a:t>
            </a:r>
          </a:p>
          <a:p>
            <a:pPr lvl="1"/>
            <a:r>
              <a:rPr lang="en-US" sz="2400" dirty="0" smtClean="0"/>
              <a:t>L</a:t>
            </a:r>
            <a:r>
              <a:rPr lang="en-US" sz="2400" dirty="0" smtClean="0"/>
              <a:t>etter </a:t>
            </a:r>
            <a:r>
              <a:rPr lang="en-US" sz="2400" dirty="0" smtClean="0"/>
              <a:t>ballot comment </a:t>
            </a:r>
            <a:r>
              <a:rPr lang="en-US" sz="2400" dirty="0" smtClean="0"/>
              <a:t>resolution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Assurance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802.19 ballot on the 802.15.4p CA document closed on May 3, 2013</a:t>
            </a:r>
          </a:p>
          <a:p>
            <a:pPr lvl="1"/>
            <a:r>
              <a:rPr lang="en-US" sz="2200" dirty="0" smtClean="0"/>
              <a:t>Passed with vote of 28/1/1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802.19.1 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1st re-circulation on D3.03 closed early May</a:t>
            </a:r>
          </a:p>
          <a:p>
            <a:pPr lvl="1"/>
            <a:r>
              <a:rPr lang="fi-FI" sz="1800" dirty="0" smtClean="0"/>
              <a:t>Approval rate: 72% (Approves: 23, Disapproves: 9)</a:t>
            </a:r>
          </a:p>
          <a:p>
            <a:r>
              <a:rPr lang="fi-FI" sz="2200" dirty="0" smtClean="0"/>
              <a:t>82 comments received</a:t>
            </a:r>
          </a:p>
          <a:p>
            <a:pPr lvl="1"/>
            <a:r>
              <a:rPr lang="fi-FI" sz="1800" dirty="0" smtClean="0"/>
              <a:t>General comments: 1</a:t>
            </a:r>
          </a:p>
          <a:p>
            <a:pPr lvl="1"/>
            <a:r>
              <a:rPr lang="fi-FI" sz="1800" dirty="0" smtClean="0"/>
              <a:t>Editorial comments: 22</a:t>
            </a:r>
          </a:p>
          <a:p>
            <a:pPr lvl="1"/>
            <a:r>
              <a:rPr lang="fi-FI" sz="1800" dirty="0" smtClean="0"/>
              <a:t>Technical comments: 59</a:t>
            </a:r>
          </a:p>
          <a:p>
            <a:r>
              <a:rPr lang="fi-FI" sz="2200" dirty="0" smtClean="0"/>
              <a:t>Goal of meeting to resolve all comments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802.19.1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fi-FI" sz="2600" dirty="0" smtClean="0"/>
              <a:t>Targeted TG1 Timeline:</a:t>
            </a:r>
          </a:p>
          <a:p>
            <a:pPr lvl="1"/>
            <a:r>
              <a:rPr lang="en-GB" dirty="0" smtClean="0"/>
              <a:t>Second Working Group Letter Ballot: October 2012</a:t>
            </a:r>
          </a:p>
          <a:p>
            <a:pPr lvl="1"/>
            <a:r>
              <a:rPr lang="en-GB" dirty="0" smtClean="0"/>
              <a:t>Recirculation Letter Ballot: March 2013</a:t>
            </a:r>
          </a:p>
          <a:p>
            <a:pPr lvl="1"/>
            <a:r>
              <a:rPr lang="en-GB" dirty="0" smtClean="0"/>
              <a:t>Recirculation Letter Ballot: July 2013</a:t>
            </a:r>
          </a:p>
          <a:p>
            <a:pPr lvl="1"/>
            <a:r>
              <a:rPr lang="en-GB" dirty="0" smtClean="0"/>
              <a:t>Form Sponsor Ballot Pool: July 2013</a:t>
            </a:r>
            <a:endParaRPr lang="en-GB" b="0" dirty="0" smtClean="0"/>
          </a:p>
          <a:p>
            <a:pPr lvl="1"/>
            <a:r>
              <a:rPr lang="en-GB" dirty="0" smtClean="0"/>
              <a:t>Initial Sponsor Ballot: November 2013</a:t>
            </a:r>
          </a:p>
          <a:p>
            <a:pPr lvl="1"/>
            <a:r>
              <a:rPr lang="en-GB" dirty="0" smtClean="0"/>
              <a:t>Recirculation Sponsor Ballot: March 2014</a:t>
            </a:r>
          </a:p>
          <a:p>
            <a:pPr lvl="1"/>
            <a:r>
              <a:rPr lang="en-GB" dirty="0" smtClean="0"/>
              <a:t>Final WG/EC Approval: July 2014</a:t>
            </a:r>
          </a:p>
          <a:p>
            <a:pPr lvl="1"/>
            <a:r>
              <a:rPr lang="en-GB" dirty="0" err="1" smtClean="0"/>
              <a:t>RevCom</a:t>
            </a:r>
            <a:r>
              <a:rPr lang="en-GB" dirty="0" smtClean="0"/>
              <a:t>/Standards Board Approval: September 2014</a:t>
            </a:r>
            <a:endParaRPr lang="en-GB" altLang="ja-JP" dirty="0" smtClean="0">
              <a:ea typeface="MS PGothic" pitchFamily="34" charset="-128"/>
            </a:endParaRPr>
          </a:p>
          <a:p>
            <a:pPr eaLnBrk="1" hangingPunct="1"/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057275"/>
            <a:ext cx="858202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mentor.ieee.org/802.19/dcn/13/19-13-0058-01-0001-may-2013-tg1-agenda.xls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mentor.ieee.org/802.19/dcn/13/19-13-0059-00-0001-tg1-opening-report-for-may-2013.pptx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mentor.ieee.org/802.19/dcn/13/19-13-0056-00-0000-may-2013-wg-agenda.xls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21577</TotalTime>
  <Words>235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May 802.19 Liaison Report</vt:lpstr>
      <vt:lpstr>Abstract</vt:lpstr>
      <vt:lpstr>802.19 May Meeting Plan</vt:lpstr>
      <vt:lpstr>Coexistence Assurance Documents</vt:lpstr>
      <vt:lpstr>802.19.1 LB</vt:lpstr>
      <vt:lpstr>802.19.1 Timeline</vt:lpstr>
      <vt:lpstr>Slide 7</vt:lpstr>
      <vt:lpstr>References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832</cp:revision>
  <cp:lastPrinted>1998-02-10T13:28:06Z</cp:lastPrinted>
  <dcterms:created xsi:type="dcterms:W3CDTF">2006-05-16T19:53:05Z</dcterms:created>
  <dcterms:modified xsi:type="dcterms:W3CDTF">2013-05-15T18:22:25Z</dcterms:modified>
</cp:coreProperties>
</file>