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65" r:id="rId4"/>
    <p:sldId id="267" r:id="rId5"/>
    <p:sldId id="266" r:id="rId6"/>
    <p:sldId id="264" r:id="rId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スタイル/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D083AE6-46FA-4A59-8FB0-9F97EB10719F}" styleName="淡色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淡色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中間 1 - アクセント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中間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408" y="51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802.11-13/0586r0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May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Hiroki Nakano, Trans New Technology,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179117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802.11-13/0586r0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May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Hiroki Nakano, Trans New Technology, Inc.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84487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802.11-13/0586r0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Hiroki Nakano, Trans New Technology,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802.11-13/0586r0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Hiroki Nakano, Trans New Technology,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802.11-13/0586r0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May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Hiroki Nakano, Trans New Technology, Inc.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Hiroki Nakano, Trans New Technology,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Hiroki Nakano, Trans New Technology, Inc.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May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Hiroki Nakano, Trans New Technology,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Hiroki Nakano, Trans New Technology, Inc.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Hiroki Nakano, Trans New Technology, Inc.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Hiroki Nakano, Trans New Technology, Inc.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Hiroki Nakano, Trans New Technology, Inc.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Hiroki Nakano, Trans New Technology,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Hiroki Nakano, Trans New Technology, Inc.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May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Hiroki Nakano, Trans New Technology, Inc.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3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/</a:t>
            </a:r>
            <a:r>
              <a:rPr kumimoji="0" lang="en-US" altLang="ja-JP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0586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ja-JP" smtClean="0"/>
              <a:t>May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Hiroki Nakano, Trans New Technology, Inc.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Comparison of IE fragmentation proposals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altLang="ja-JP" sz="2000" b="0" dirty="0" smtClean="0"/>
              <a:t>2013</a:t>
            </a:r>
            <a:r>
              <a:rPr lang="en-GB" sz="2000" b="0" dirty="0" smtClean="0"/>
              <a:t>-</a:t>
            </a:r>
            <a:r>
              <a:rPr lang="en-US" altLang="ja-JP" sz="2000" b="0" dirty="0" smtClean="0"/>
              <a:t>05</a:t>
            </a:r>
            <a:r>
              <a:rPr lang="en-GB" sz="2000" b="0" dirty="0" smtClean="0"/>
              <a:t>-</a:t>
            </a:r>
            <a:r>
              <a:rPr lang="en-US" altLang="ja-JP" sz="2000" b="0" dirty="0" smtClean="0"/>
              <a:t>15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267144"/>
              </p:ext>
            </p:extLst>
          </p:nvPr>
        </p:nvGraphicFramePr>
        <p:xfrm>
          <a:off x="611560" y="2348880"/>
          <a:ext cx="7896200" cy="294861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79240"/>
                <a:gridCol w="1579240"/>
                <a:gridCol w="1579240"/>
                <a:gridCol w="1579240"/>
                <a:gridCol w="1579240"/>
              </a:tblGrid>
              <a:tr h="406844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Name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Affiliations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Address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Phone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email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406844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Hiroki Nakano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Trans New</a:t>
                      </a:r>
                      <a:r>
                        <a:rPr kumimoji="1" lang="en-US" altLang="ja-JP" baseline="0" dirty="0" smtClean="0"/>
                        <a:t> Technology, Inc.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Kyoto, JP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+81-75-213-1200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cas@gmail4.trans-nt.com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40684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0684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0684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406844"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ja-JP" smtClean="0"/>
              <a:t>May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Hiroki Nakano, Trans New Technology,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compares proposals of the following proposals to fragment IEs: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 marL="1200150" lvl="2" indent="-285750"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311r2</a:t>
            </a:r>
          </a:p>
          <a:p>
            <a:pPr marL="1200150" lvl="2" indent="-285750"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478r2</a:t>
            </a:r>
          </a:p>
          <a:p>
            <a:pPr marL="1200150" lvl="2" indent="-285750">
              <a:buFont typeface="Arial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Comparison</a:t>
            </a:r>
            <a:endParaRPr kumimoji="1" lang="ja-JP" altLang="en-US" dirty="0"/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4634690"/>
              </p:ext>
            </p:extLst>
          </p:nvPr>
        </p:nvGraphicFramePr>
        <p:xfrm>
          <a:off x="685800" y="1981200"/>
          <a:ext cx="7770813" cy="4516120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158008"/>
                <a:gridCol w="2808312"/>
                <a:gridCol w="2804493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Normative</a:t>
                      </a:r>
                      <a:r>
                        <a:rPr kumimoji="1" lang="en-US" altLang="ja-JP" baseline="0" dirty="0" smtClean="0"/>
                        <a:t> text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311r2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478r2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Supplementary</a:t>
                      </a:r>
                      <a:r>
                        <a:rPr kumimoji="1" lang="en-US" altLang="ja-JP" baseline="0" dirty="0" smtClean="0"/>
                        <a:t> slides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201r10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487r0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Basic</a:t>
                      </a:r>
                      <a:r>
                        <a:rPr kumimoji="1" lang="en-US" altLang="ja-JP" baseline="0" dirty="0" smtClean="0"/>
                        <a:t> method</a:t>
                      </a:r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Split data into Multiple Fragment</a:t>
                      </a:r>
                      <a:r>
                        <a:rPr kumimoji="1" lang="en-US" altLang="ja-JP" baseline="0" dirty="0" smtClean="0"/>
                        <a:t> IEs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Split</a:t>
                      </a:r>
                      <a:r>
                        <a:rPr kumimoji="1" lang="en-US" altLang="ja-JP" baseline="0" dirty="0" smtClean="0"/>
                        <a:t>ting rule</a:t>
                      </a:r>
                      <a:endParaRPr kumimoji="1" lang="ja-JP" alt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en-US" altLang="ja-JP" dirty="0" smtClean="0"/>
                        <a:t>Multiple 255</a:t>
                      </a:r>
                      <a:r>
                        <a:rPr kumimoji="1" lang="en-US" altLang="ja-JP" baseline="0" dirty="0" smtClean="0"/>
                        <a:t> byte-long IEs + a small IE for the residue</a:t>
                      </a:r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IDs</a:t>
                      </a:r>
                      <a:r>
                        <a:rPr kumimoji="1" lang="en-US" altLang="ja-JP" baseline="0" dirty="0" smtClean="0"/>
                        <a:t> of types of data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New series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Same as</a:t>
                      </a:r>
                      <a:r>
                        <a:rPr kumimoji="1" lang="en-US" altLang="ja-JP" baseline="0" dirty="0" smtClean="0"/>
                        <a:t> existing IEs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IE ordering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No</a:t>
                      </a:r>
                      <a:r>
                        <a:rPr kumimoji="1" lang="en-US" altLang="ja-JP" baseline="0" dirty="0" smtClean="0"/>
                        <a:t> change</a:t>
                      </a:r>
                    </a:p>
                    <a:p>
                      <a:r>
                        <a:rPr kumimoji="1" lang="en-US" altLang="ja-JP" baseline="0" dirty="0" smtClean="0"/>
                        <a:t>(ascending order)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Add a new exception</a:t>
                      </a:r>
                    </a:p>
                    <a:p>
                      <a:r>
                        <a:rPr kumimoji="1" lang="en-US" altLang="ja-JP" dirty="0" smtClean="0"/>
                        <a:t>(See</a:t>
                      </a:r>
                      <a:r>
                        <a:rPr kumimoji="1" lang="en-US" altLang="ja-JP" baseline="0" dirty="0" smtClean="0"/>
                        <a:t> the next slide)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Top IE of a</a:t>
                      </a:r>
                      <a:r>
                        <a:rPr kumimoji="1" lang="en-US" altLang="ja-JP" baseline="0" dirty="0" smtClean="0"/>
                        <a:t> series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Fragment</a:t>
                      </a:r>
                      <a:r>
                        <a:rPr kumimoji="1" lang="en-US" altLang="ja-JP" baseline="0" dirty="0" smtClean="0"/>
                        <a:t> IE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According</a:t>
                      </a:r>
                      <a:r>
                        <a:rPr kumimoji="1" lang="en-US" altLang="ja-JP" baseline="0" dirty="0" smtClean="0"/>
                        <a:t> to data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Last IE</a:t>
                      </a:r>
                      <a:r>
                        <a:rPr kumimoji="1" lang="en-US" altLang="ja-JP" baseline="0" dirty="0" smtClean="0"/>
                        <a:t> of a series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Fragment IE having less</a:t>
                      </a:r>
                      <a:r>
                        <a:rPr kumimoji="1" lang="en-US" altLang="ja-JP" baseline="0" dirty="0" smtClean="0"/>
                        <a:t> than 255 byte-long data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Fragment</a:t>
                      </a:r>
                      <a:r>
                        <a:rPr kumimoji="1" lang="en-US" altLang="ja-JP" baseline="0" dirty="0" smtClean="0"/>
                        <a:t> IE before another IE than Fragment IE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Size</a:t>
                      </a:r>
                      <a:r>
                        <a:rPr kumimoji="1" lang="en-US" altLang="ja-JP" baseline="0" dirty="0" smtClean="0"/>
                        <a:t> of encoded data</a:t>
                      </a:r>
                    </a:p>
                    <a:p>
                      <a:r>
                        <a:rPr kumimoji="1" lang="en-US" altLang="ja-JP" baseline="0" dirty="0" smtClean="0"/>
                        <a:t>(n mod 255 != 0)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n</a:t>
                      </a:r>
                      <a:r>
                        <a:rPr kumimoji="1" lang="en-US" altLang="ja-JP" baseline="0" dirty="0" smtClean="0"/>
                        <a:t> + 2 * </a:t>
                      </a:r>
                      <a:r>
                        <a:rPr kumimoji="1" lang="en-US" altLang="ja-JP" baseline="0" dirty="0" err="1" smtClean="0"/>
                        <a:t>int</a:t>
                      </a:r>
                      <a:r>
                        <a:rPr kumimoji="1" lang="en-US" altLang="ja-JP" baseline="0" dirty="0" smtClean="0"/>
                        <a:t>(n / 255) + 3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n</a:t>
                      </a:r>
                      <a:r>
                        <a:rPr kumimoji="1" lang="en-US" altLang="ja-JP" baseline="0" dirty="0" smtClean="0"/>
                        <a:t> + 2 * </a:t>
                      </a:r>
                      <a:r>
                        <a:rPr kumimoji="1" lang="en-US" altLang="ja-JP" baseline="0" dirty="0" err="1" smtClean="0"/>
                        <a:t>int</a:t>
                      </a:r>
                      <a:r>
                        <a:rPr kumimoji="1" lang="en-US" altLang="ja-JP" baseline="0" dirty="0" smtClean="0"/>
                        <a:t>(n / 255) + 2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(n mod 255 ==</a:t>
                      </a:r>
                      <a:r>
                        <a:rPr kumimoji="1" lang="en-US" altLang="ja-JP" baseline="0" dirty="0" smtClean="0"/>
                        <a:t> 0)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aseline="0" dirty="0" smtClean="0"/>
                        <a:t>n + 2 * </a:t>
                      </a:r>
                      <a:r>
                        <a:rPr kumimoji="1" lang="en-US" altLang="ja-JP" baseline="0" dirty="0" err="1" smtClean="0"/>
                        <a:t>int</a:t>
                      </a:r>
                      <a:r>
                        <a:rPr kumimoji="1" lang="en-US" altLang="ja-JP" baseline="0" dirty="0" smtClean="0"/>
                        <a:t>(n / 255) + 3</a:t>
                      </a: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n</a:t>
                      </a:r>
                      <a:r>
                        <a:rPr kumimoji="1" lang="en-US" altLang="ja-JP" baseline="0" dirty="0" smtClean="0"/>
                        <a:t> + 2 * </a:t>
                      </a:r>
                      <a:r>
                        <a:rPr kumimoji="1" lang="en-US" altLang="ja-JP" baseline="0" dirty="0" err="1" smtClean="0"/>
                        <a:t>int</a:t>
                      </a:r>
                      <a:r>
                        <a:rPr kumimoji="1" lang="en-US" altLang="ja-JP" baseline="0" dirty="0" smtClean="0"/>
                        <a:t>(n / 255)</a:t>
                      </a:r>
                      <a:endParaRPr kumimoji="1" lang="ja-JP" altLang="en-US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Hiroki Nakano, Trans New Technology, Inc.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657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Draft P802.11REVmc_D1.4</a:t>
            </a:r>
            <a:br>
              <a:rPr kumimoji="1" lang="en-US" altLang="ja-JP" dirty="0" smtClean="0"/>
            </a:br>
            <a:r>
              <a:rPr kumimoji="1" lang="en-US" altLang="ja-JP" dirty="0" smtClean="0"/>
              <a:t>Page </a:t>
            </a:r>
            <a:r>
              <a:rPr kumimoji="1" lang="en-US" altLang="ja-JP" dirty="0"/>
              <a:t>619 Line </a:t>
            </a:r>
            <a:r>
              <a:rPr kumimoji="1" lang="en-US" altLang="ja-JP" dirty="0" smtClean="0"/>
              <a:t>53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/>
              <a:t>The frame body components specified for many management subtypes result in elements ordered by </a:t>
            </a:r>
            <a:r>
              <a:rPr lang="en-US" altLang="ja-JP" dirty="0" smtClean="0"/>
              <a:t>ascending </a:t>
            </a:r>
            <a:r>
              <a:rPr lang="en-US" altLang="ja-JP" dirty="0"/>
              <a:t>Element ID, </a:t>
            </a:r>
            <a:r>
              <a:rPr lang="en-US" altLang="ja-JP" u="sng" dirty="0">
                <a:solidFill>
                  <a:srgbClr val="FF0000"/>
                </a:solidFill>
              </a:rPr>
              <a:t>with the exception of the MIC Management element (8.4.2.54 (Management MIC </a:t>
            </a:r>
            <a:r>
              <a:rPr lang="en-US" altLang="ja-JP" u="sng" dirty="0" smtClean="0">
                <a:solidFill>
                  <a:srgbClr val="FF0000"/>
                </a:solidFill>
              </a:rPr>
              <a:t>element</a:t>
            </a:r>
            <a:r>
              <a:rPr lang="en-US" altLang="ja-JP" u="sng" dirty="0">
                <a:solidFill>
                  <a:srgbClr val="FF0000"/>
                </a:solidFill>
              </a:rPr>
              <a:t>)). If present, the MIC Management element appears at the end of the robust management frame body. </a:t>
            </a:r>
            <a:r>
              <a:rPr lang="en-US" altLang="ja-JP" dirty="0"/>
              <a:t>See 9.25.6 (Element parsing) on the parsing of elements. </a:t>
            </a:r>
          </a:p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Hiroki Nakano, Trans New Technology, Inc.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9717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Strawpoll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smtClean="0"/>
              <a:t>Which proposal do you like?</a:t>
            </a:r>
          </a:p>
          <a:p>
            <a:endParaRPr kumimoji="1" lang="en-US" altLang="ja-JP" dirty="0"/>
          </a:p>
          <a:p>
            <a:pPr>
              <a:buFont typeface="Arial"/>
              <a:buChar char="•"/>
            </a:pPr>
            <a:r>
              <a:rPr kumimoji="1" lang="en-US" altLang="ja-JP" dirty="0" smtClean="0"/>
              <a:t>311r2</a:t>
            </a:r>
          </a:p>
          <a:p>
            <a:pPr>
              <a:buFont typeface="Arial"/>
              <a:buChar char="•"/>
            </a:pPr>
            <a:r>
              <a:rPr kumimoji="1" lang="en-US" altLang="ja-JP" dirty="0" smtClean="0"/>
              <a:t>478r2</a:t>
            </a:r>
          </a:p>
          <a:p>
            <a:pPr>
              <a:buFont typeface="Arial"/>
              <a:buChar char="•"/>
            </a:pPr>
            <a:r>
              <a:rPr kumimoji="1" lang="en-US" altLang="ja-JP" dirty="0" smtClean="0"/>
              <a:t>Don’t care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Hiroki Nakano, Trans New Technology, Inc.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May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532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ja-JP" smtClean="0"/>
              <a:t>May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Hiroki Nakano, Trans New Technology, Inc.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11-13-0201-10-00ai-fils-handling-of-large-objects.pptx</a:t>
            </a:r>
          </a:p>
          <a:p>
            <a:r>
              <a:rPr lang="en-US" dirty="0"/>
              <a:t>11-13-0311-02-00ai-proposed-resolutions-for-assigned-security-</a:t>
            </a:r>
            <a:r>
              <a:rPr lang="en-US" dirty="0" smtClean="0"/>
              <a:t>cids.docx</a:t>
            </a:r>
          </a:p>
          <a:p>
            <a:endParaRPr lang="en-US" dirty="0"/>
          </a:p>
          <a:p>
            <a:r>
              <a:rPr lang="en-US" dirty="0"/>
              <a:t>11-13-0478-02-00ai-fragmenting-large-ies.docx</a:t>
            </a:r>
          </a:p>
          <a:p>
            <a:r>
              <a:rPr lang="en-US" dirty="0"/>
              <a:t>11-13-0487-00-00ai-how-to-fragment-an-ie.ppt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</TotalTime>
  <Words>517</Words>
  <Application>Microsoft Macintosh PowerPoint</Application>
  <PresentationFormat>画面に合わせる (4:3)</PresentationFormat>
  <Paragraphs>94</Paragraphs>
  <Slides>6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Office Theme</vt:lpstr>
      <vt:lpstr>Comparison of IE fragmentation proposals</vt:lpstr>
      <vt:lpstr>Abstract</vt:lpstr>
      <vt:lpstr>Comparison</vt:lpstr>
      <vt:lpstr>Draft P802.11REVmc_D1.4 Page 619 Line 53</vt:lpstr>
      <vt:lpstr>Strawpoll</vt:lpstr>
      <vt:lpstr>References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Comparison of IE fragmentation proposals</dc:title>
  <dc:subject/>
  <dc:creator>Hiroki Nakano</dc:creator>
  <cp:keywords/>
  <dc:description/>
  <cp:lastModifiedBy>Nakano Hiroki</cp:lastModifiedBy>
  <cp:revision>45</cp:revision>
  <cp:lastPrinted>1601-01-01T00:00:00Z</cp:lastPrinted>
  <dcterms:created xsi:type="dcterms:W3CDTF">2010-02-15T12:38:41Z</dcterms:created>
  <dcterms:modified xsi:type="dcterms:W3CDTF">2013-05-15T17:50:42Z</dcterms:modified>
  <cp:category/>
</cp:coreProperties>
</file>