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3"/>
  </p:notesMasterIdLst>
  <p:handoutMasterIdLst>
    <p:handoutMasterId r:id="rId14"/>
  </p:handoutMasterIdLst>
  <p:sldIdLst>
    <p:sldId id="417" r:id="rId3"/>
    <p:sldId id="471" r:id="rId4"/>
    <p:sldId id="472" r:id="rId5"/>
    <p:sldId id="474" r:id="rId6"/>
    <p:sldId id="473" r:id="rId7"/>
    <p:sldId id="451" r:id="rId8"/>
    <p:sldId id="462" r:id="rId9"/>
    <p:sldId id="486" r:id="rId10"/>
    <p:sldId id="485" r:id="rId11"/>
    <p:sldId id="487" r:id="rId1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2" d="100"/>
          <a:sy n="82" d="100"/>
        </p:scale>
        <p:origin x="-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11-13-0581-03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dirty="0" smtClean="0"/>
              <a:t>May 15,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Piggy-Backing Aspects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2013-05-15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5029200"/>
            <a:ext cx="3494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Note</a:t>
            </a:r>
            <a:r>
              <a:rPr lang="en-US" sz="1600" dirty="0" smtClean="0"/>
              <a:t>:  Material extracted from 13/201r8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05948" y="533400"/>
            <a:ext cx="48782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</a:t>
            </a:r>
            <a:r>
              <a:rPr lang="en-CA" sz="2000" dirty="0" smtClean="0"/>
              <a:t>13/582r3</a:t>
            </a:r>
            <a:endParaRPr lang="en-CA" sz="2000" dirty="0" smtClean="0"/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DISCUSSED HERE</a:t>
            </a:r>
            <a:endParaRPr lang="en-US" sz="2000" i="1" dirty="0" smtClean="0"/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</a:t>
            </a:r>
            <a:r>
              <a:rPr lang="en-CA" sz="1600" dirty="0" smtClean="0"/>
              <a:t>retrieve from leftmost 2 octets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  <a:endParaRPr lang="en-CA" sz="1600" dirty="0" smtClean="0"/>
          </a:p>
          <a:p>
            <a:r>
              <a:rPr lang="en-CA" sz="1600" dirty="0" smtClean="0"/>
              <a:t>(</a:t>
            </a:r>
            <a:r>
              <a:rPr lang="en-CA" sz="1600" dirty="0" smtClean="0">
                <a:solidFill>
                  <a:srgbClr val="FF0000"/>
                </a:solidFill>
              </a:rPr>
              <a:t>This Option #3 is not discussed any further – see 13/201r6</a:t>
            </a:r>
            <a:r>
              <a:rPr lang="en-CA" sz="1600" dirty="0" smtClean="0"/>
              <a:t>)</a:t>
            </a:r>
            <a:endParaRPr lang="en-CA" sz="1600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3581400" y="2057400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9530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1295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54102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981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667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3352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724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4038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6096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781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4676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8382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21336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length </a:t>
            </a:r>
            <a:r>
              <a:rPr lang="en-CA" sz="1600" dirty="0" smtClean="0"/>
              <a:t>indicator</a:t>
            </a:r>
            <a:endParaRPr lang="en-CA" sz="1600" dirty="0" smtClean="0"/>
          </a:p>
          <a:p>
            <a:pPr algn="ctr"/>
            <a:r>
              <a:rPr lang="en-CA" sz="1600" dirty="0" smtClean="0"/>
              <a:t>(2 </a:t>
            </a:r>
            <a:r>
              <a:rPr lang="en-CA" sz="1600" dirty="0" smtClean="0"/>
              <a:t>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</a:t>
            </a:r>
            <a:r>
              <a:rPr lang="en-US" sz="2400" b="1" dirty="0" smtClean="0"/>
              <a:t>(3)</a:t>
            </a:r>
            <a:endParaRPr lang="en-US" sz="2400" b="1" dirty="0" smtClean="0"/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No re-ordering of IEs at all.</a:t>
            </a:r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in </a:t>
            </a:r>
            <a:r>
              <a:rPr lang="en-CA" sz="2000" dirty="0" smtClean="0"/>
              <a:t>13/582r2.</a:t>
            </a:r>
          </a:p>
          <a:p>
            <a:pPr marL="457200" indent="-457200"/>
            <a:r>
              <a:rPr lang="en-CA" sz="2000" dirty="0" smtClean="0"/>
              <a:t>Option #2 in 13/582r3.</a:t>
            </a:r>
            <a:endParaRPr lang="en-CA" sz="2000" dirty="0" smtClean="0"/>
          </a:p>
          <a:p>
            <a:pPr marL="457200" indent="-457200"/>
            <a:r>
              <a:rPr lang="en-CA" sz="2000" dirty="0" smtClean="0"/>
              <a:t> 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58280" y="533400"/>
            <a:ext cx="53735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specified in </a:t>
            </a:r>
            <a:r>
              <a:rPr lang="en-CA" sz="2000" dirty="0" smtClean="0"/>
              <a:t>13/582r3:</a:t>
            </a:r>
            <a:endParaRPr lang="en-CA" sz="2000" dirty="0" smtClean="0"/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</a:t>
            </a:r>
            <a:r>
              <a:rPr lang="en-CA" sz="2000" dirty="0" smtClean="0"/>
              <a:t>Option #2 of previous Slide (#22).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</a:t>
            </a:r>
            <a:r>
              <a:rPr lang="en-CA" sz="2000" dirty="0" smtClean="0"/>
              <a:t>frames</a:t>
            </a:r>
            <a:endParaRPr lang="en-CA" sz="2000" dirty="0" smtClean="0"/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8900</TotalTime>
  <Words>902</Words>
  <Application>Microsoft Office PowerPoint</Application>
  <PresentationFormat>On-screen Show (4:3)</PresentationFormat>
  <Paragraphs>344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Custom Design</vt:lpstr>
      <vt:lpstr>FILS Piggy-Backing Aspects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721</cp:revision>
  <cp:lastPrinted>1998-02-10T13:28:06Z</cp:lastPrinted>
  <dcterms:created xsi:type="dcterms:W3CDTF">2011-10-10T06:18:28Z</dcterms:created>
  <dcterms:modified xsi:type="dcterms:W3CDTF">2013-05-16T17:37:43Z</dcterms:modified>
</cp:coreProperties>
</file>