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05" r:id="rId3"/>
    <p:sldId id="281" r:id="rId4"/>
    <p:sldId id="307" r:id="rId5"/>
    <p:sldId id="308" r:id="rId6"/>
    <p:sldId id="292" r:id="rId7"/>
    <p:sldId id="295" r:id="rId8"/>
    <p:sldId id="296" r:id="rId9"/>
    <p:sldId id="309" r:id="rId10"/>
    <p:sldId id="310" r:id="rId11"/>
    <p:sldId id="311" r:id="rId12"/>
    <p:sldId id="313" r:id="rId13"/>
    <p:sldId id="315" r:id="rId14"/>
    <p:sldId id="316" r:id="rId15"/>
    <p:sldId id="317" r:id="rId16"/>
    <p:sldId id="319" r:id="rId17"/>
    <p:sldId id="320" r:id="rId18"/>
    <p:sldId id="301" r:id="rId19"/>
    <p:sldId id="321" r:id="rId20"/>
    <p:sldId id="322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41" autoAdjust="0"/>
  </p:normalViewPr>
  <p:slideViewPr>
    <p:cSldViewPr>
      <p:cViewPr varScale="1">
        <p:scale>
          <a:sx n="70" d="100"/>
          <a:sy n="70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EFA5D97-FD4F-46F9-AD80-053972085B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6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</a:t>
            </a:r>
            <a:r>
              <a:rPr lang="en-US" sz="1800" b="1" dirty="0" smtClean="0"/>
              <a:t>802.11-13/0576r2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F3032A1-F3A4-4235-B303-0F80DAC83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Performance Evaluation for 11ac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2847109"/>
              </p:ext>
            </p:extLst>
          </p:nvPr>
        </p:nvGraphicFramePr>
        <p:xfrm>
          <a:off x="800100" y="2571750"/>
          <a:ext cx="7820025" cy="2905125"/>
        </p:xfrm>
        <a:graphic>
          <a:graphicData uri="http://schemas.openxmlformats.org/presentationml/2006/ole">
            <p:oleObj spid="_x0000_s1379" name="Document" r:id="rId4" imgW="8409542" imgH="312507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MAC efficiency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MAC efficiencies are very low,  especially for small TXOP.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311996"/>
            <a:ext cx="6024563" cy="332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Full Buffer Traffic(2/3)</a:t>
            </a:r>
            <a:endParaRPr lang="en-US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4348163" y="55142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Figure5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Throughput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peak PHY data rate,  especially for small TXOP.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61975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6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7" y="2380240"/>
            <a:ext cx="6176963" cy="3410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OBSS with Full Buffer Traffic(3/3) </a:t>
            </a:r>
            <a:endParaRPr lang="zh-CN" altLang="en-US" dirty="0"/>
          </a:p>
        </p:txBody>
      </p:sp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the same as Figure 1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Simulation Parameters</a:t>
            </a:r>
          </a:p>
          <a:p>
            <a:pPr lvl="1"/>
            <a:r>
              <a:rPr lang="en-US" altLang="zh-CN" dirty="0" smtClean="0"/>
              <a:t>Number  of  STA: 20</a:t>
            </a:r>
          </a:p>
          <a:p>
            <a:pPr lvl="1"/>
            <a:r>
              <a:rPr lang="en-US" altLang="zh-CN" dirty="0" smtClean="0"/>
              <a:t>Number  of  STA with video traffic(~600Mbps):4</a:t>
            </a:r>
          </a:p>
          <a:p>
            <a:pPr lvl="1"/>
            <a:r>
              <a:rPr lang="en-US" altLang="zh-CN" dirty="0" smtClean="0"/>
              <a:t>Number of  STA with cloud-based VDI traffic(~100Mbps): 16</a:t>
            </a:r>
          </a:p>
          <a:p>
            <a:pPr lvl="1"/>
            <a:endParaRPr lang="en-US" altLang="zh-CN" dirty="0" smtClean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Hybrid Traffic(1/3) </a:t>
            </a:r>
            <a:endParaRPr lang="en-US" altLang="zh-CN" dirty="0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 altLang="zh-CN" sz="2000" dirty="0" smtClean="0"/>
              <a:t>Video traffic throughput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required video data rate(~600Mbps).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with Hybrid Traffic(2/3)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638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7</a:t>
            </a:r>
            <a:endParaRPr lang="zh-CN" altLang="en-US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2085975"/>
            <a:ext cx="6767513" cy="373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Hybrid Traffic(3/3) 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Delay CDF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delay of 76% video packet is larger than 10ms.</a:t>
            </a:r>
            <a:endParaRPr lang="zh-CN" altLang="en-US" sz="2000" dirty="0" smtClean="0"/>
          </a:p>
          <a:p>
            <a:endParaRPr lang="en-US" altLang="zh-CN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495800" y="5486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8</a:t>
            </a:r>
            <a:endParaRPr lang="zh-CN" alt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000250"/>
            <a:ext cx="6629400" cy="366079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590800"/>
            <a:ext cx="3533775" cy="24848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 bwMode="auto">
          <a:xfrm>
            <a:off x="2133600" y="4114800"/>
            <a:ext cx="228600" cy="1066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 flipV="1">
            <a:off x="2362200" y="2590800"/>
            <a:ext cx="1219200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直接箭头连接符 15"/>
          <p:cNvCxnSpPr>
            <a:stCxn id="12" idx="2"/>
          </p:cNvCxnSpPr>
          <p:nvPr/>
        </p:nvCxnSpPr>
        <p:spPr bwMode="auto">
          <a:xfrm flipV="1">
            <a:off x="2247900" y="5105400"/>
            <a:ext cx="13335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5067300" y="2590800"/>
            <a:ext cx="0" cy="2133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The same as Figure  4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Simulation Parameters</a:t>
            </a:r>
          </a:p>
          <a:p>
            <a:pPr lvl="1"/>
            <a:r>
              <a:rPr lang="en-US" altLang="zh-CN" dirty="0" smtClean="0"/>
              <a:t>Number  of  STA in each BSS: 20</a:t>
            </a:r>
          </a:p>
          <a:p>
            <a:pPr lvl="1"/>
            <a:r>
              <a:rPr lang="en-US" altLang="zh-CN" dirty="0" smtClean="0"/>
              <a:t>Number  of  STA with video traffic(~600Mbps) in each BSS:4</a:t>
            </a:r>
          </a:p>
          <a:p>
            <a:pPr lvl="1"/>
            <a:r>
              <a:rPr lang="en-US" altLang="zh-CN" dirty="0" smtClean="0"/>
              <a:t>Number of  STA with cloud-based VDI traffic(~100Mbps) in each BSS: 16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Hybrid Traffic(1/3) </a:t>
            </a:r>
            <a:endParaRPr lang="en-US" altLang="zh-CN" dirty="0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Video throughput with of TXOP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required video data rate(~600Mbps).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OBSS with Hybrid Traffic(2/3)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5666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9</a:t>
            </a:r>
            <a:endParaRPr lang="zh-CN" alt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350" y="2019300"/>
            <a:ext cx="689959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133600"/>
            <a:ext cx="6710363" cy="3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Hybrid Traffic(3/3) </a:t>
            </a:r>
            <a:endParaRPr lang="en-US" altLang="zh-CN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Delay CDF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delay of 97% video packet is larger than 10ms.</a:t>
            </a:r>
            <a:endParaRPr lang="zh-CN" altLang="en-US" sz="2000" dirty="0" smtClean="0"/>
          </a:p>
          <a:p>
            <a:endParaRPr lang="en-US" altLang="zh-CN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343400" y="5666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12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895600"/>
            <a:ext cx="3857625" cy="240997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 bwMode="auto">
          <a:xfrm>
            <a:off x="1981200" y="4572000"/>
            <a:ext cx="304800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直接箭头连接符 10"/>
          <p:cNvCxnSpPr/>
          <p:nvPr/>
        </p:nvCxnSpPr>
        <p:spPr bwMode="auto">
          <a:xfrm flipV="1">
            <a:off x="2286000" y="2895600"/>
            <a:ext cx="144780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 flipV="1">
            <a:off x="2286000" y="5334000"/>
            <a:ext cx="14478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5753100" y="2910840"/>
            <a:ext cx="0" cy="198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419600"/>
          </a:xfrm>
        </p:spPr>
        <p:txBody>
          <a:bodyPr/>
          <a:lstStyle/>
          <a:p>
            <a:r>
              <a:rPr lang="en-US" altLang="zh-CN" dirty="0" smtClean="0"/>
              <a:t>Full buffer and hybrid traffics are evaluated in single and overlapped BSS scenario.</a:t>
            </a:r>
          </a:p>
          <a:p>
            <a:pPr lvl="1"/>
            <a:r>
              <a:rPr lang="en-US" altLang="zh-CN" dirty="0" smtClean="0"/>
              <a:t>The MAC efficiency decreases with the increasing of STA number, OBSS number and decreasing of TXOP length.</a:t>
            </a:r>
          </a:p>
          <a:p>
            <a:pPr lvl="1"/>
            <a:r>
              <a:rPr lang="en-US" altLang="zh-CN" dirty="0" smtClean="0"/>
              <a:t>Delay requirement of HD video traffic is difficult to meet with 802.11ac in dense deployment scenario.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Next steps</a:t>
            </a:r>
          </a:p>
          <a:p>
            <a:pPr lvl="1"/>
            <a:r>
              <a:rPr lang="en-US" altLang="zh-CN" dirty="0" smtClean="0"/>
              <a:t>Discussion on the evaluation methodology according to the function requirements and use cases for HEW.</a:t>
            </a:r>
          </a:p>
          <a:p>
            <a:pPr lvl="1"/>
            <a:r>
              <a:rPr lang="en-US" altLang="zh-CN" dirty="0" smtClean="0"/>
              <a:t>Discussion on potential technical solutions to fulfill the requirements of HEW.</a:t>
            </a:r>
            <a:endParaRPr lang="zh-CN" alt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zh-CN" dirty="0" smtClean="0"/>
              <a:t>MAC efficiency definition[4]</a:t>
            </a:r>
            <a:endParaRPr lang="zh-CN" alt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0" y="2590800"/>
            <a:ext cx="609600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Text Box 48"/>
          <p:cNvSpPr txBox="1">
            <a:spLocks noChangeArrowheads="1"/>
          </p:cNvSpPr>
          <p:nvPr/>
        </p:nvSpPr>
        <p:spPr bwMode="auto">
          <a:xfrm>
            <a:off x="1754188" y="2720975"/>
            <a:ext cx="17113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MAC throughput = </a:t>
            </a:r>
          </a:p>
        </p:txBody>
      </p:sp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4333875" y="2568575"/>
            <a:ext cx="21431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Total MAC payload (bits)</a:t>
            </a:r>
          </a:p>
        </p:txBody>
      </p:sp>
      <p:sp>
        <p:nvSpPr>
          <p:cNvPr id="11" name="Text Box 50"/>
          <p:cNvSpPr txBox="1">
            <a:spLocks noChangeArrowheads="1"/>
          </p:cNvSpPr>
          <p:nvPr/>
        </p:nvSpPr>
        <p:spPr bwMode="auto">
          <a:xfrm>
            <a:off x="3349625" y="2873375"/>
            <a:ext cx="427037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Time consumed transmitting total MAC payload (sec)</a:t>
            </a:r>
          </a:p>
        </p:txBody>
      </p:sp>
      <p:sp>
        <p:nvSpPr>
          <p:cNvPr id="12" name="Line 51"/>
          <p:cNvSpPr>
            <a:spLocks noChangeShapeType="1"/>
          </p:cNvSpPr>
          <p:nvPr/>
        </p:nvSpPr>
        <p:spPr bwMode="auto">
          <a:xfrm>
            <a:off x="3429000" y="2894013"/>
            <a:ext cx="41148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1771650" y="3406775"/>
            <a:ext cx="156527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MAC efficiency = </a:t>
            </a:r>
          </a:p>
        </p:txBody>
      </p:sp>
      <p:sp>
        <p:nvSpPr>
          <p:cNvPr id="14" name="Text Box 53"/>
          <p:cNvSpPr txBox="1">
            <a:spLocks noChangeArrowheads="1"/>
          </p:cNvSpPr>
          <p:nvPr/>
        </p:nvSpPr>
        <p:spPr bwMode="auto">
          <a:xfrm>
            <a:off x="3176588" y="3252788"/>
            <a:ext cx="15208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MAC throughput</a:t>
            </a: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3166656" y="3557588"/>
            <a:ext cx="1554977" cy="30777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PHY </a:t>
            </a:r>
            <a:r>
              <a:rPr lang="en-US" altLang="zh-CN" sz="1400" b="1" dirty="0" smtClean="0">
                <a:ea typeface="宋体" pitchFamily="2" charset="-122"/>
                <a:cs typeface="Arial" pitchFamily="34" charset="0"/>
              </a:rPr>
              <a:t>average rate</a:t>
            </a:r>
            <a:endParaRPr lang="en-US" altLang="zh-CN" sz="1400" b="1" dirty="0">
              <a:ea typeface="宋体" pitchFamily="2" charset="-122"/>
              <a:cs typeface="Arial" pitchFamily="34" charset="0"/>
            </a:endParaRPr>
          </a:p>
        </p:txBody>
      </p:sp>
      <p:sp>
        <p:nvSpPr>
          <p:cNvPr id="16" name="Line 55"/>
          <p:cNvSpPr>
            <a:spLocks noChangeShapeType="1"/>
          </p:cNvSpPr>
          <p:nvPr/>
        </p:nvSpPr>
        <p:spPr bwMode="auto">
          <a:xfrm>
            <a:off x="3248025" y="3578225"/>
            <a:ext cx="14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2672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Simulation Parameters</a:t>
            </a:r>
          </a:p>
          <a:p>
            <a:r>
              <a:rPr lang="en-US" altLang="zh-CN" dirty="0" smtClean="0"/>
              <a:t>Full buffer traffic evaluation</a:t>
            </a:r>
          </a:p>
          <a:p>
            <a:pPr lvl="1"/>
            <a:r>
              <a:rPr lang="en-US" altLang="zh-CN" sz="2000" dirty="0" smtClean="0"/>
              <a:t>Single BSS</a:t>
            </a:r>
          </a:p>
          <a:p>
            <a:pPr lvl="1"/>
            <a:r>
              <a:rPr lang="en-US" altLang="zh-CN" dirty="0" smtClean="0"/>
              <a:t>OBSS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Hybrid traffic evaluation</a:t>
            </a:r>
          </a:p>
          <a:p>
            <a:pPr lvl="1"/>
            <a:r>
              <a:rPr lang="en-US" altLang="zh-CN" dirty="0" smtClean="0"/>
              <a:t>Single BSS</a:t>
            </a:r>
          </a:p>
          <a:p>
            <a:pPr lvl="1"/>
            <a:r>
              <a:rPr lang="en-US" altLang="zh-CN" dirty="0" smtClean="0"/>
              <a:t>OBSS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Summary</a:t>
            </a:r>
          </a:p>
          <a:p>
            <a:pPr marL="685800" lvl="2" indent="-342900"/>
            <a:endParaRPr lang="en-US" altLang="zh-CN" b="1" dirty="0" smtClean="0">
              <a:ea typeface="+mn-ea"/>
              <a:cs typeface="+mn-cs"/>
            </a:endParaRPr>
          </a:p>
          <a:p>
            <a:pPr lvl="1"/>
            <a:endParaRPr lang="en-US" altLang="zh-CN" sz="1600" b="1" dirty="0" smtClean="0"/>
          </a:p>
          <a:p>
            <a:pPr lvl="1"/>
            <a:endParaRPr lang="en-US" altLang="zh-CN" sz="16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/>
              <a:t>[1] 11-13-0313-00-0wng-usage-models-for-next-generation-wi-fi-r1.pptx, </a:t>
            </a:r>
            <a:r>
              <a:rPr lang="en-US" altLang="zh-CN" sz="1800" dirty="0" err="1" smtClean="0"/>
              <a:t>huawei</a:t>
            </a:r>
            <a:endParaRPr lang="en-US" altLang="zh-CN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zh-CN" sz="1800" dirty="0" smtClean="0"/>
              <a:t>[2]11-03-0940-04-000n-tgn-channel-models.doc, IEEE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zh-CN" sz="1800" dirty="0" smtClean="0"/>
              <a:t>[3]11-09-0569-00-00ac-tgac-channel-model-addendum-supporting-material.doc, IEEE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>
                <a:ea typeface="宋体" pitchFamily="2" charset="-122"/>
              </a:rPr>
              <a:t>[4]Analysis on IEEE 802.11n MAC Efficiency, IEEE 802.11-07/2431r0</a:t>
            </a:r>
            <a:endParaRPr lang="en-GB" altLang="zh-CN" sz="1800" dirty="0" smtClean="0"/>
          </a:p>
          <a:p>
            <a:pPr>
              <a:spcAft>
                <a:spcPts val="400"/>
              </a:spcAft>
            </a:pPr>
            <a:endParaRPr lang="en-GB" altLang="zh-CN" sz="1600" dirty="0" smtClean="0">
              <a:latin typeface="Arial"/>
              <a:ea typeface="宋体"/>
              <a:cs typeface="Times New Roman"/>
            </a:endParaRPr>
          </a:p>
          <a:p>
            <a:endParaRPr lang="en-US" altLang="zh-CN" sz="1600" dirty="0" smtClean="0"/>
          </a:p>
          <a:p>
            <a:endParaRPr lang="zh-CN" altLang="en-US" sz="1600" dirty="0" smtClean="0"/>
          </a:p>
          <a:p>
            <a:endParaRPr lang="zh-CN" alt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267200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altLang="zh-CN" sz="2000" dirty="0" smtClean="0"/>
              <a:t>Future applications require higher throughput and better 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in dense deployed scenario[1]</a:t>
            </a:r>
          </a:p>
          <a:p>
            <a:pPr lvl="1">
              <a:spcAft>
                <a:spcPts val="300"/>
              </a:spcAft>
            </a:pPr>
            <a:r>
              <a:rPr lang="en-US" altLang="zh-CN" sz="1600" dirty="0" smtClean="0"/>
              <a:t>Real-time multimedia services such as higher definition (3D) video will demand over 600Mbps throughput and very small delay (~10ms). </a:t>
            </a:r>
          </a:p>
          <a:p>
            <a:pPr lvl="1">
              <a:spcAft>
                <a:spcPts val="300"/>
              </a:spcAft>
            </a:pPr>
            <a:r>
              <a:rPr lang="en-US" altLang="zh-CN" sz="1600" dirty="0" smtClean="0"/>
              <a:t>Widely adopted cloud services may lead to dense deployment scenario such as wireless office. </a:t>
            </a:r>
          </a:p>
          <a:p>
            <a:pPr lvl="1">
              <a:spcAft>
                <a:spcPts val="300"/>
              </a:spcAft>
            </a:pPr>
            <a:endParaRPr lang="en-US" sz="2000" dirty="0" smtClean="0"/>
          </a:p>
          <a:p>
            <a:pPr>
              <a:spcAft>
                <a:spcPts val="300"/>
              </a:spcAft>
            </a:pPr>
            <a:r>
              <a:rPr lang="en-US" sz="2000" dirty="0" smtClean="0"/>
              <a:t>802.11ac supports the theoretical peak PHY data rate up to 6.93Gbps, what is the performance in real world?  Can it meet the requirements for the future high throughput applications?</a:t>
            </a:r>
          </a:p>
          <a:p>
            <a:pPr>
              <a:spcAft>
                <a:spcPts val="300"/>
              </a:spcAft>
            </a:pPr>
            <a:endParaRPr lang="en-US" sz="2000" dirty="0" smtClean="0"/>
          </a:p>
          <a:p>
            <a:pPr>
              <a:spcAft>
                <a:spcPts val="300"/>
              </a:spcAft>
            </a:pPr>
            <a:r>
              <a:rPr lang="en-US" sz="2000" dirty="0" smtClean="0"/>
              <a:t>This presentation gives some simulation results to answer this question.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Simulation Parameters(1/2) </a:t>
            </a:r>
            <a:endParaRPr lang="en-US" sz="3000" dirty="0"/>
          </a:p>
        </p:txBody>
      </p:sp>
      <p:sp>
        <p:nvSpPr>
          <p:cNvPr id="1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endParaRPr lang="zh-CN" altLang="en-US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960984" y="2285255"/>
          <a:ext cx="7344816" cy="3079225"/>
        </p:xfrm>
        <a:graphic>
          <a:graphicData uri="http://schemas.openxmlformats.org/drawingml/2006/table">
            <a:tbl>
              <a:tblPr/>
              <a:tblGrid>
                <a:gridCol w="2162627"/>
                <a:gridCol w="5182189"/>
              </a:tblGrid>
              <a:tr h="25922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300" b="1" dirty="0">
                          <a:latin typeface="Arial"/>
                          <a:ea typeface="Times New Roman"/>
                          <a:cs typeface="Times New Roman"/>
                        </a:rPr>
                        <a:t>Parameter</a:t>
                      </a:r>
                      <a:endParaRPr lang="zh-CN" sz="13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300" b="1" dirty="0">
                          <a:latin typeface="Arial"/>
                          <a:ea typeface="Times New Roman"/>
                          <a:cs typeface="Times New Roman"/>
                        </a:rPr>
                        <a:t>Value</a:t>
                      </a:r>
                      <a:endParaRPr lang="zh-CN" sz="13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116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General settings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Refer to [2,3] for details. All the parameters 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and assumptions not explicitly stated here 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follows </a:t>
                      </a:r>
                      <a:r>
                        <a:rPr lang="en-GB" sz="1300" smtClean="0">
                          <a:latin typeface="Arial"/>
                          <a:ea typeface="Times New Roman"/>
                          <a:cs typeface="Times New Roman"/>
                        </a:rPr>
                        <a:t>these</a:t>
                      </a:r>
                      <a:r>
                        <a:rPr lang="en-GB" sz="1300" baseline="0" smtClean="0">
                          <a:latin typeface="Arial"/>
                          <a:ea typeface="Times New Roman"/>
                          <a:cs typeface="Times New Roman"/>
                        </a:rPr>
                        <a:t> documents</a:t>
                      </a:r>
                      <a:r>
                        <a:rPr lang="en-GB" sz="130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Central frequency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5.25GHz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Bandwidth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160MHz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宋体"/>
                          <a:cs typeface="Times New Roman"/>
                        </a:rPr>
                        <a:t>symbol structure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symbol duration is 4us, CP length is 0.8us,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宋体"/>
                          <a:cs typeface="Times New Roman"/>
                        </a:rPr>
                        <a:t>Transmission power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AP:  17dBm(50mW)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STA: 17dBm(50mW)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9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Downlink transmission scheme 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closed-loop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BF-SU-M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IMO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4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Downlink receiver type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MMSE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Uplink transmission scheme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closed-loop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BF-SU-M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IMO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Uplink receiver type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MMSE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Simulation Parameters(2/2) 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2380131"/>
          <a:ext cx="7560840" cy="2855258"/>
        </p:xfrm>
        <a:graphic>
          <a:graphicData uri="http://schemas.openxmlformats.org/drawingml/2006/table">
            <a:tbl>
              <a:tblPr/>
              <a:tblGrid>
                <a:gridCol w="2514600"/>
                <a:gridCol w="5046240"/>
              </a:tblGrid>
              <a:tr h="89646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Antenna configuration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Antenna type: omni-directional antenna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Vertically polarized antennas</a:t>
                      </a:r>
                      <a:endParaRPr lang="zh-CN" sz="13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AP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antenna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number:8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 antenna number: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0.5 wavelength separation at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 and AP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Channel estimation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Ideal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Implementation 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loss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6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Noise floor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-174 </a:t>
                      </a:r>
                      <a:r>
                        <a:rPr lang="en-GB" sz="1300" dirty="0" err="1">
                          <a:latin typeface="Arial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/Hz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6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Noise figure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AP: 10dB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STA: 10dB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Channel model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802.11 </a:t>
                      </a:r>
                      <a:r>
                        <a:rPr lang="en-GB" sz="1300" dirty="0" err="1">
                          <a:latin typeface="Arial"/>
                          <a:ea typeface="宋体"/>
                          <a:cs typeface="Times New Roman"/>
                        </a:rPr>
                        <a:t>TGac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 channel model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D(enterprise scenario)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Traffic model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Full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buffer/Video(~600Mbps)/cloud-based VDI(~100Mbps)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STAs are uniformly placed in the 20mX20m area, and AP</a:t>
            </a:r>
            <a:r>
              <a:rPr lang="zh-CN" altLang="en-US" dirty="0" smtClean="0"/>
              <a:t> </a:t>
            </a:r>
            <a:r>
              <a:rPr lang="en-US" altLang="zh-CN" dirty="0" smtClean="0"/>
              <a:t>is in the centre.</a:t>
            </a:r>
          </a:p>
          <a:p>
            <a:pPr lvl="1"/>
            <a:r>
              <a:rPr lang="en-US" altLang="zh-CN" dirty="0" smtClean="0"/>
              <a:t>Other settings:</a:t>
            </a:r>
          </a:p>
          <a:p>
            <a:pPr lvl="2"/>
            <a:r>
              <a:rPr lang="en-US" altLang="zh-CN" dirty="0" smtClean="0"/>
              <a:t>Number of STA: 20-100</a:t>
            </a:r>
          </a:p>
          <a:p>
            <a:pPr lvl="2"/>
            <a:r>
              <a:rPr lang="en-US" altLang="zh-CN" dirty="0" smtClean="0"/>
              <a:t>Payload: 1500Bytes</a:t>
            </a:r>
          </a:p>
          <a:p>
            <a:pPr lvl="2"/>
            <a:r>
              <a:rPr lang="en-US" altLang="zh-CN" dirty="0" smtClean="0"/>
              <a:t>AMPDU up to 64 frames</a:t>
            </a:r>
          </a:p>
          <a:p>
            <a:pPr lvl="2"/>
            <a:r>
              <a:rPr lang="en-US" altLang="zh-CN" dirty="0" smtClean="0"/>
              <a:t>RTS/CTS are used </a:t>
            </a:r>
          </a:p>
          <a:p>
            <a:pPr lvl="2"/>
            <a:r>
              <a:rPr lang="en-US" altLang="zh-CN" dirty="0" smtClean="0"/>
              <a:t>Link adaptation enabled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Full Buffer Traffic(1/3) </a:t>
            </a:r>
            <a:endParaRPr lang="en-US" altLang="zh-C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581275"/>
            <a:ext cx="4648200" cy="370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267200" y="6172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1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altLang="zh-CN" sz="2000" dirty="0" smtClean="0"/>
              <a:t>MAC efficiency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r>
              <a:rPr lang="en-US" altLang="zh-CN" sz="2000" dirty="0" smtClean="0"/>
              <a:t>From the curves, the MAC efficiencies are very low,  especially for small TXOP.</a:t>
            </a:r>
            <a:endParaRPr lang="zh-CN" altLang="en-US" sz="20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344579"/>
            <a:ext cx="5867400" cy="331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Full Buffer Traffic(2/3)</a:t>
            </a:r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5544979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Figure 2</a:t>
            </a:r>
            <a:endParaRPr lang="zh-CN" altLang="en-US" sz="1000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Throughput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peak PHY data rate,  especially for small TXOP.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with Full Buffer Traffic(3/3)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42925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3</a:t>
            </a:r>
            <a:endParaRPr lang="zh-CN" alt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6875" y="2246670"/>
            <a:ext cx="5953125" cy="32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STAs are uniformly placed in the four 20mX20m areas, and 4 APs</a:t>
            </a:r>
            <a:r>
              <a:rPr lang="zh-CN" altLang="en-US" dirty="0" smtClean="0"/>
              <a:t> </a:t>
            </a:r>
            <a:r>
              <a:rPr lang="en-US" altLang="zh-CN" dirty="0" smtClean="0"/>
              <a:t> in the centre of each area.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Full Buffer Traffic(1/3) </a:t>
            </a:r>
            <a:endParaRPr lang="en-US" altLang="zh-CN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667000"/>
            <a:ext cx="47244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67200" y="609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4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25056</TotalTime>
  <Words>963</Words>
  <Application>Microsoft Office PowerPoint</Application>
  <PresentationFormat>全屏显示(4:3)</PresentationFormat>
  <Paragraphs>287</Paragraphs>
  <Slides>20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Performance Evaluation for 11ac</vt:lpstr>
      <vt:lpstr>Content</vt:lpstr>
      <vt:lpstr>Introduction</vt:lpstr>
      <vt:lpstr>Simulation Parameters(1/2) </vt:lpstr>
      <vt:lpstr>Simulation Parameters(2/2) </vt:lpstr>
      <vt:lpstr>Single BSS with Full Buffer Traffic(1/3) </vt:lpstr>
      <vt:lpstr>Single BSS with Full Buffer Traffic(2/3)</vt:lpstr>
      <vt:lpstr>Single BSS with Full Buffer Traffic(3/3) </vt:lpstr>
      <vt:lpstr>OBSS with Full Buffer Traffic(1/3) </vt:lpstr>
      <vt:lpstr>OBSS with Full Buffer Traffic(2/3)</vt:lpstr>
      <vt:lpstr>OBSS with Full Buffer Traffic(3/3) </vt:lpstr>
      <vt:lpstr>Single BSS with Hybrid Traffic(1/3) </vt:lpstr>
      <vt:lpstr>Single BSS with Hybrid Traffic(2/3) </vt:lpstr>
      <vt:lpstr>Single BSS with Hybrid Traffic(3/3) </vt:lpstr>
      <vt:lpstr>OBSS with Hybrid Traffic(1/3) </vt:lpstr>
      <vt:lpstr>OBSS with Hybrid Traffic(2/3) </vt:lpstr>
      <vt:lpstr>OBSS with Hybrid Traffic(3/3) </vt:lpstr>
      <vt:lpstr>Summary</vt:lpstr>
      <vt:lpstr>Appendix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w00163197</cp:lastModifiedBy>
  <cp:revision>869</cp:revision>
  <cp:lastPrinted>1998-02-10T13:28:06Z</cp:lastPrinted>
  <dcterms:created xsi:type="dcterms:W3CDTF">2007-05-21T21:00:37Z</dcterms:created>
  <dcterms:modified xsi:type="dcterms:W3CDTF">2013-05-16T19:02:30Z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1368730926</vt:lpwstr>
  </property>
</Properties>
</file>