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65" r:id="rId3"/>
    <p:sldId id="366" r:id="rId4"/>
    <p:sldId id="367" r:id="rId5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80" d="100"/>
          <a:sy n="80" d="100"/>
        </p:scale>
        <p:origin x="-120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682" y="-96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32799" y="8670168"/>
            <a:ext cx="24783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Rolf de Vegt, Qualcomm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5544" y="6475413"/>
            <a:ext cx="1578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Rolf de Vegt 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802.11-13/0548r0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5544" y="6475413"/>
            <a:ext cx="1578381" cy="184666"/>
          </a:xfrm>
          <a:noFill/>
        </p:spPr>
        <p:txBody>
          <a:bodyPr/>
          <a:lstStyle/>
          <a:p>
            <a:r>
              <a:rPr lang="en-US" dirty="0" smtClean="0"/>
              <a:t>Rolf de Vegt,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err="1" smtClean="0"/>
              <a:t>Strawpolls</a:t>
            </a:r>
            <a:r>
              <a:rPr lang="en-US" dirty="0" smtClean="0"/>
              <a:t> Regarding HEW Study Group</a:t>
            </a:r>
            <a:br>
              <a:rPr lang="en-US" dirty="0" smtClean="0"/>
            </a:br>
            <a:r>
              <a:rPr lang="en-US" dirty="0" smtClean="0"/>
              <a:t>Leadership Structure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2013-05-13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121902"/>
              </p:ext>
            </p:extLst>
          </p:nvPr>
        </p:nvGraphicFramePr>
        <p:xfrm>
          <a:off x="546100" y="2647950"/>
          <a:ext cx="7683500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Document" r:id="rId4" imgW="8696800" imgH="4124181" progId="Word.Document.8">
                  <p:embed/>
                </p:oleObj>
              </mc:Choice>
              <mc:Fallback>
                <p:oleObj name="Document" r:id="rId4" imgW="8696800" imgH="4124181" progId="Word.Documen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47950"/>
                        <a:ext cx="7683500" cy="3295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 and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HEW Study Group Needs to adopt a leadership structure</a:t>
            </a:r>
          </a:p>
          <a:p>
            <a:r>
              <a:rPr lang="en-US" sz="2000" dirty="0" smtClean="0"/>
              <a:t>Group needs a Chair as a Minimum</a:t>
            </a:r>
          </a:p>
          <a:p>
            <a:r>
              <a:rPr lang="en-US" sz="2000" dirty="0" smtClean="0"/>
              <a:t>Potential Additional roles:</a:t>
            </a:r>
            <a:endParaRPr lang="en-US" sz="2000" dirty="0"/>
          </a:p>
          <a:p>
            <a:pPr lvl="1"/>
            <a:r>
              <a:rPr lang="en-US" sz="1800" dirty="0" smtClean="0"/>
              <a:t>Vice Chair</a:t>
            </a:r>
          </a:p>
          <a:p>
            <a:pPr lvl="1"/>
            <a:r>
              <a:rPr lang="en-US" sz="1800" dirty="0" smtClean="0"/>
              <a:t>Secretary</a:t>
            </a:r>
          </a:p>
          <a:p>
            <a:pPr lvl="1"/>
            <a:r>
              <a:rPr lang="en-US" sz="1800" dirty="0" smtClean="0"/>
              <a:t>Other?</a:t>
            </a:r>
          </a:p>
          <a:p>
            <a:r>
              <a:rPr lang="en-US" sz="2000" dirty="0" smtClean="0"/>
              <a:t>Proposal for Chair + 3 Vice Chairs + Secretary was shared with the group after the March meeting</a:t>
            </a:r>
          </a:p>
          <a:p>
            <a:r>
              <a:rPr lang="en-US" sz="2000" dirty="0" smtClean="0"/>
              <a:t>Purpose of this document is to obtain a better understanding of the preferences of the group regarding leadership structure </a:t>
            </a:r>
          </a:p>
          <a:p>
            <a:r>
              <a:rPr lang="en-US" sz="2000" dirty="0" smtClean="0"/>
              <a:t>Proposal is to continue leadership structure discussion in a subsequent HEW session</a:t>
            </a:r>
          </a:p>
          <a:p>
            <a:pPr lvl="2"/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06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SP1: Leadership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your preferred SG leadership structure?</a:t>
            </a:r>
          </a:p>
          <a:p>
            <a:pPr lvl="1"/>
            <a:r>
              <a:rPr lang="en-US" dirty="0"/>
              <a:t>1 Chair, No Vice Chair</a:t>
            </a:r>
          </a:p>
          <a:p>
            <a:pPr lvl="1"/>
            <a:r>
              <a:rPr lang="en-US" dirty="0"/>
              <a:t>1 Chair, 1 Vice Chair</a:t>
            </a:r>
          </a:p>
          <a:p>
            <a:pPr lvl="1"/>
            <a:r>
              <a:rPr lang="en-US" dirty="0"/>
              <a:t>1 Chair, 2 Vice Chairs</a:t>
            </a:r>
          </a:p>
          <a:p>
            <a:pPr lvl="1"/>
            <a:r>
              <a:rPr lang="en-US" dirty="0"/>
              <a:t>1 Chair, 3 Vice Chairs</a:t>
            </a:r>
          </a:p>
          <a:p>
            <a:pPr lvl="1"/>
            <a:r>
              <a:rPr lang="en-US" dirty="0"/>
              <a:t>Abstain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People can vote for multiple 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1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SP2: Secretary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the task group appoint a secretary?</a:t>
            </a:r>
          </a:p>
          <a:p>
            <a:pPr lvl="1"/>
            <a:r>
              <a:rPr lang="en-US" dirty="0" smtClean="0"/>
              <a:t>Now </a:t>
            </a:r>
          </a:p>
          <a:p>
            <a:pPr lvl="1"/>
            <a:r>
              <a:rPr lang="en-US" dirty="0" smtClean="0"/>
              <a:t>Later in the Study Group efforts</a:t>
            </a:r>
          </a:p>
          <a:p>
            <a:pPr lvl="1"/>
            <a:r>
              <a:rPr lang="en-US" dirty="0" smtClean="0"/>
              <a:t>Never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Rolf  de Vegt, Qualcomm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08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3557</TotalTime>
  <Words>196</Words>
  <Application>Microsoft Office PowerPoint</Application>
  <PresentationFormat>On-screen Show (4:3)</PresentationFormat>
  <Paragraphs>43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802-11-PathProtection</vt:lpstr>
      <vt:lpstr>Microsoft Word 97 - 2003 Document</vt:lpstr>
      <vt:lpstr>Strawpolls Regarding HEW Study Group Leadership Structure</vt:lpstr>
      <vt:lpstr>Context and Introduction</vt:lpstr>
      <vt:lpstr>SP1: Leadership Structure</vt:lpstr>
      <vt:lpstr>SP2: Secretary Role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Qualcomm User</cp:lastModifiedBy>
  <cp:revision>209</cp:revision>
  <cp:lastPrinted>2011-03-08T18:35:23Z</cp:lastPrinted>
  <dcterms:created xsi:type="dcterms:W3CDTF">2009-11-09T00:32:22Z</dcterms:created>
  <dcterms:modified xsi:type="dcterms:W3CDTF">2013-05-13T22:06:38Z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-1768853640</vt:i4>
  </property>
  <property fmtid="{D5CDD505-2E9C-101B-9397-08002B2CF9AE}" pid="3" name="_NewReviewCycle">
    <vt:lpwstr/>
  </property>
  <property fmtid="{D5CDD505-2E9C-101B-9397-08002B2CF9AE}" pid="4" name="_EmailSubject">
    <vt:lpwstr>RESEND potential compromise presentation</vt:lpwstr>
  </property>
  <property fmtid="{D5CDD505-2E9C-101B-9397-08002B2CF9AE}" pid="5" name="_AuthorEmail">
    <vt:lpwstr>rolfv@qualcomm.com</vt:lpwstr>
  </property>
  <property fmtid="{D5CDD505-2E9C-101B-9397-08002B2CF9AE}" pid="6" name="_AuthorEmailDisplayName">
    <vt:lpwstr>De Vegt, Rolf</vt:lpwstr>
  </property>
  <property fmtid="{D5CDD505-2E9C-101B-9397-08002B2CF9AE}" pid="7" name="_PreviousAdHocReviewCycleID">
    <vt:i4>-1499315352</vt:i4>
  </property>
</Properties>
</file>