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 autoAdjust="0"/>
    <p:restoredTop sz="94660"/>
  </p:normalViewPr>
  <p:slideViewPr>
    <p:cSldViewPr>
      <p:cViewPr>
        <p:scale>
          <a:sx n="70" d="100"/>
          <a:sy n="70" d="100"/>
        </p:scale>
        <p:origin x="-907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Lee Armstrong, Armstrong Consulting,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Lee Armstrong, Armstrong Consulting,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Lee Armstrong, Armstrong Consulting,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543r1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toalliance.org/index.cfm?objectid=D6D03A50-B755-11E2-B62D000C296BA163&amp;goback=.gde_2120902_member_239612580" TargetMode="External"/><Relationship Id="rId2" Type="http://schemas.openxmlformats.org/officeDocument/2006/relationships/hyperlink" Target="http://campaign.r20.constantcontact.com/render?llr=shwsbvdab&amp;v=001ETD-u6eVKYs1BauYC_CeK8zc1HVjvDXQq0sz5Z5Zl7Fy0VL4LivSMqZ_6PENUSQ8tam3TczwN_KCit1PkncJVlRwRDJWS-zUCBSpy02VvApOW3vvjHI94w%3D%3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Lee Armstrong, Armstrong Consulting,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DSRC Supporting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smtClean="0"/>
              <a:t>Date:</a:t>
            </a:r>
            <a:r>
              <a:rPr lang="en-GB" sz="2000" b="0" smtClean="0"/>
              <a:t> 2013-05-13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7525" y="2278063"/>
          <a:ext cx="8077200" cy="2484437"/>
        </p:xfrm>
        <a:graphic>
          <a:graphicData uri="http://schemas.openxmlformats.org/presentationml/2006/ole">
            <p:oleObj spid="_x0000_s3075" name="Document" r:id="rId4" imgW="8261444" imgH="2531814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supporting information is supplied pertinent to DSRC and the 5.9 GHz spectrum discussions.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Lee Armstrong, Armstrong Consulting,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DSRC vs. WAVE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341813"/>
          </a:xfrm>
        </p:spPr>
        <p:txBody>
          <a:bodyPr/>
          <a:lstStyle/>
          <a:p>
            <a:r>
              <a:rPr lang="en-US" dirty="0" smtClean="0"/>
              <a:t>DSRC – Dedicated Short Range Communications</a:t>
            </a:r>
          </a:p>
          <a:p>
            <a:pPr lvl="1"/>
            <a:r>
              <a:rPr lang="en-US" dirty="0" smtClean="0"/>
              <a:t>General term with relatively long history. Until what is now the 802.11p usage, the term was most commonly applied to electronic toll collection transponders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WAVE – Wireless Access in Vehicular Environment</a:t>
            </a:r>
          </a:p>
          <a:p>
            <a:pPr lvl="1"/>
            <a:r>
              <a:rPr lang="en-US" dirty="0" smtClean="0"/>
              <a:t>Created to avoid confusion with previous examples of DSRC. “This is not just another toll tag.”</a:t>
            </a:r>
          </a:p>
          <a:p>
            <a:pPr lvl="1"/>
            <a:endParaRPr lang="en-US" dirty="0" smtClean="0"/>
          </a:p>
          <a:p>
            <a:pPr algn="ctr"/>
            <a:r>
              <a:rPr lang="en-US" dirty="0" smtClean="0"/>
              <a:t>In general the terms are interchangeable, WAVE is used when there may be confusion with earlier examples of DSRC.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Lee Armstrong, Armstrong Consulting,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US" dirty="0" smtClean="0"/>
              <a:t>Introduction </a:t>
            </a:r>
            <a:r>
              <a:rPr lang="en-US" dirty="0" smtClean="0"/>
              <a:t>to “Connected Vehicle Test Bed” </a:t>
            </a:r>
            <a:r>
              <a:rPr lang="en-US" dirty="0" smtClean="0"/>
              <a:t>by Intelligent </a:t>
            </a:r>
            <a:r>
              <a:rPr lang="en-US" dirty="0" smtClean="0"/>
              <a:t>Transportation Systems Joint Program Office of the US </a:t>
            </a:r>
            <a:r>
              <a:rPr lang="en-US" dirty="0" err="1" smtClean="0"/>
              <a:t>DoT</a:t>
            </a:r>
            <a:r>
              <a:rPr lang="en-US" dirty="0" smtClean="0"/>
              <a:t> (</a:t>
            </a:r>
            <a:r>
              <a:rPr lang="en-US" dirty="0" smtClean="0"/>
              <a:t>plus </a:t>
            </a:r>
            <a:r>
              <a:rPr lang="en-US" dirty="0" smtClean="0"/>
              <a:t>links to </a:t>
            </a:r>
            <a:r>
              <a:rPr lang="en-US" dirty="0" smtClean="0"/>
              <a:t>related sites)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campaign.r20.constantcontact.com/render?llr=shwsbvdab&amp;v=001ETD-u6eVKYs1BauYC_CeK8zc1HVjvDXQq0sz5Z5Zl7Fy0VL4LivSMqZ_6PENUSQ8tam3TczwN_KCit1PkncJVlRwRDJWS-zUCBSpy02VvApOW3vvjHI94w%3D%3D</a:t>
            </a:r>
            <a:endParaRPr lang="en-US" dirty="0" smtClean="0"/>
          </a:p>
          <a:p>
            <a:r>
              <a:rPr lang="en-US" dirty="0" smtClean="0"/>
              <a:t>“Connected Vehicles and the Impacts of Spectrum Sharing” by the Auto Alliance (follow other links also)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hlinkClick r:id="rId3"/>
              </a:rPr>
              <a:t>http://www.autoalliance.org/index.cfm?objectid=D6D03A50-B755-11E2-B62D000C296BA163&amp;goback=.gde_2120902_member_239612580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Lee Armstrong, Armstrong Consulting,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Vehicle speeds to </a:t>
            </a:r>
            <a:r>
              <a:rPr lang="en-US" dirty="0" smtClean="0"/>
              <a:t>200kph </a:t>
            </a:r>
            <a:endParaRPr lang="en-US" dirty="0" smtClean="0"/>
          </a:p>
          <a:p>
            <a:r>
              <a:rPr lang="en-US" dirty="0" smtClean="0"/>
              <a:t>Hundreds of vehicles in communication zone at a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Response times on the order of 100ms</a:t>
            </a:r>
            <a:endParaRPr lang="en-US" dirty="0" smtClean="0"/>
          </a:p>
          <a:p>
            <a:r>
              <a:rPr lang="en-US" dirty="0" smtClean="0"/>
              <a:t>Operation whenever/wherever vehicles may be</a:t>
            </a:r>
          </a:p>
          <a:p>
            <a:r>
              <a:rPr lang="en-US" dirty="0" smtClean="0"/>
              <a:t>Communications range of up to 1000 m for select uses</a:t>
            </a:r>
          </a:p>
          <a:p>
            <a:r>
              <a:rPr lang="en-US" dirty="0" smtClean="0"/>
              <a:t>Many overlapping zones/applications</a:t>
            </a:r>
          </a:p>
          <a:p>
            <a:r>
              <a:rPr lang="en-US" dirty="0" smtClean="0"/>
              <a:t>Safety of life level of reliability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Initial requirements analysis done about 12 years ago, constantly being updated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Lee Armstrong, Armstrong Consulting,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DSRC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Lee Armstrong, Armstrong Consulting,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3581400" y="5334000"/>
            <a:ext cx="32766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581400" y="4800600"/>
            <a:ext cx="3276600" cy="533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(including channel coordination)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343400"/>
            <a:ext cx="32766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LLC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943600" y="3429000"/>
            <a:ext cx="914400" cy="914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WSMP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81400" y="3886200"/>
            <a:ext cx="17526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IPv6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581400" y="3429000"/>
            <a:ext cx="17526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UDP/TCP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2133600"/>
            <a:ext cx="10668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1609.11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905000" y="2057400"/>
            <a:ext cx="51054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43200" y="3429000"/>
            <a:ext cx="838200" cy="2362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Management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905000" y="3429000"/>
            <a:ext cx="838200" cy="2362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Security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1676400"/>
            <a:ext cx="214834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Higher Layer Standards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81200" y="2819400"/>
            <a:ext cx="67839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1609.2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19400" y="2819400"/>
            <a:ext cx="67839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1609.1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0" name="Right Brace 19"/>
          <p:cNvSpPr/>
          <p:nvPr/>
        </p:nvSpPr>
        <p:spPr bwMode="auto">
          <a:xfrm rot="5400000" flipH="1">
            <a:off x="2171699" y="2857500"/>
            <a:ext cx="304800" cy="8382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ight Brace 20"/>
          <p:cNvSpPr/>
          <p:nvPr/>
        </p:nvSpPr>
        <p:spPr bwMode="auto">
          <a:xfrm rot="5400000" flipH="1">
            <a:off x="3009900" y="2857500"/>
            <a:ext cx="304800" cy="8382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ight Brace 21"/>
          <p:cNvSpPr/>
          <p:nvPr/>
        </p:nvSpPr>
        <p:spPr bwMode="auto">
          <a:xfrm rot="10800000" flipH="1">
            <a:off x="7010400" y="3429000"/>
            <a:ext cx="304800" cy="914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15200" y="3733800"/>
            <a:ext cx="67839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1609.3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Right Brace 23"/>
          <p:cNvSpPr/>
          <p:nvPr/>
        </p:nvSpPr>
        <p:spPr bwMode="auto">
          <a:xfrm rot="10800000" flipH="1">
            <a:off x="7010400" y="4343400"/>
            <a:ext cx="228600" cy="685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39000" y="4495800"/>
            <a:ext cx="67839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1609.4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6" name="Right Brace 25"/>
          <p:cNvSpPr/>
          <p:nvPr/>
        </p:nvSpPr>
        <p:spPr bwMode="auto">
          <a:xfrm rot="10800000" flipH="1">
            <a:off x="6934200" y="4876800"/>
            <a:ext cx="304800" cy="914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39000" y="5257800"/>
            <a:ext cx="668516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802.11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94</TotalTime>
  <Words>324</Words>
  <Application>Microsoft Office PowerPoint</Application>
  <PresentationFormat>On-screen Show (4:3)</PresentationFormat>
  <Paragraphs>66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DSRC Supporting Information</vt:lpstr>
      <vt:lpstr>Abstract</vt:lpstr>
      <vt:lpstr>DSRC vs. WAVE</vt:lpstr>
      <vt:lpstr>References</vt:lpstr>
      <vt:lpstr>Requirements Summary</vt:lpstr>
      <vt:lpstr>DSRC Architecture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Lee</dc:creator>
  <cp:lastModifiedBy>Lee</cp:lastModifiedBy>
  <cp:revision>9</cp:revision>
  <cp:lastPrinted>1601-01-01T00:00:00Z</cp:lastPrinted>
  <dcterms:created xsi:type="dcterms:W3CDTF">2013-05-13T18:10:43Z</dcterms:created>
  <dcterms:modified xsi:type="dcterms:W3CDTF">2013-05-13T19:56:45Z</dcterms:modified>
</cp:coreProperties>
</file>