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1" r:id="rId2"/>
    <p:sldId id="272" r:id="rId3"/>
    <p:sldId id="304" r:id="rId4"/>
    <p:sldId id="273" r:id="rId5"/>
    <p:sldId id="274" r:id="rId6"/>
    <p:sldId id="275" r:id="rId7"/>
    <p:sldId id="276" r:id="rId8"/>
    <p:sldId id="291" r:id="rId9"/>
    <p:sldId id="278" r:id="rId10"/>
    <p:sldId id="289" r:id="rId11"/>
    <p:sldId id="305" r:id="rId12"/>
    <p:sldId id="297" r:id="rId13"/>
    <p:sldId id="30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59" d="100"/>
          <a:sy n="59" d="100"/>
        </p:scale>
        <p:origin x="-396" y="-84"/>
      </p:cViewPr>
      <p:guideLst>
        <p:guide orient="horz" pos="2160"/>
        <p:guide pos="2880"/>
      </p:guideLst>
    </p:cSldViewPr>
  </p:slideViewPr>
  <p:outlineViewPr>
    <p:cViewPr>
      <p:scale>
        <a:sx n="33" d="100"/>
        <a:sy n="33" d="100"/>
      </p:scale>
      <p:origin x="0" y="2924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802.11-13/0532r0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802.11-13/0532r0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802.11-13/0532r0</a:t>
            </a:r>
            <a:endParaRPr lang="en-US"/>
          </a:p>
        </p:txBody>
      </p:sp>
      <p:sp>
        <p:nvSpPr>
          <p:cNvPr id="11267" name="Rectangle 3"/>
          <p:cNvSpPr>
            <a:spLocks noGrp="1" noChangeArrowheads="1"/>
          </p:cNvSpPr>
          <p:nvPr>
            <p:ph type="dt" sz="quarter" idx="1"/>
          </p:nvPr>
        </p:nvSpPr>
        <p:spPr>
          <a:noFill/>
        </p:spPr>
        <p:txBody>
          <a:bodyPr/>
          <a:lstStyle/>
          <a:p>
            <a:r>
              <a:rPr lang="en-US" smtClean="0"/>
              <a:t>May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802.11-13/0532r0</a:t>
            </a:r>
            <a:endParaRPr lang="en-US"/>
          </a:p>
        </p:txBody>
      </p:sp>
      <p:sp>
        <p:nvSpPr>
          <p:cNvPr id="12291" name="Rectangle 3"/>
          <p:cNvSpPr>
            <a:spLocks noGrp="1" noChangeArrowheads="1"/>
          </p:cNvSpPr>
          <p:nvPr>
            <p:ph type="dt" sz="quarter" idx="1"/>
          </p:nvPr>
        </p:nvSpPr>
        <p:spPr>
          <a:noFill/>
        </p:spPr>
        <p:txBody>
          <a:bodyPr/>
          <a:lstStyle/>
          <a:p>
            <a:r>
              <a:rPr lang="en-US" smtClean="0"/>
              <a:t>May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802.11-13/0532r0</a:t>
            </a:r>
            <a:endParaRPr lang="en-US"/>
          </a:p>
        </p:txBody>
      </p:sp>
      <p:sp>
        <p:nvSpPr>
          <p:cNvPr id="5" name="Date Placeholder 4"/>
          <p:cNvSpPr>
            <a:spLocks noGrp="1"/>
          </p:cNvSpPr>
          <p:nvPr>
            <p:ph type="dt" idx="11"/>
          </p:nvPr>
        </p:nvSpPr>
        <p:spPr/>
        <p:txBody>
          <a:bodyPr/>
          <a:lstStyle/>
          <a:p>
            <a:pPr>
              <a:defRPr/>
            </a:pPr>
            <a:r>
              <a:rPr lang="en-US" smtClean="0"/>
              <a:t>May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802.11-13/0532r0</a:t>
            </a:r>
            <a:endParaRPr lang="en-US"/>
          </a:p>
        </p:txBody>
      </p:sp>
      <p:sp>
        <p:nvSpPr>
          <p:cNvPr id="13315" name="Rectangle 3"/>
          <p:cNvSpPr>
            <a:spLocks noGrp="1" noChangeArrowheads="1"/>
          </p:cNvSpPr>
          <p:nvPr>
            <p:ph type="dt" sz="quarter" idx="1"/>
          </p:nvPr>
        </p:nvSpPr>
        <p:spPr>
          <a:noFill/>
        </p:spPr>
        <p:txBody>
          <a:bodyPr/>
          <a:lstStyle/>
          <a:p>
            <a:r>
              <a:rPr lang="en-US" smtClean="0"/>
              <a:t>May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802.11-13/0532r0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listserv@listserv.ieee.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3/11-13-0001-01-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dirty="0" smtClean="0"/>
              <a:t>May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a:t>
            </a:r>
            <a:r>
              <a:rPr lang="en-US" dirty="0" smtClean="0"/>
              <a:t>May </a:t>
            </a:r>
            <a:r>
              <a:rPr lang="en-US" dirty="0" smtClean="0"/>
              <a:t>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2013-03-22</a:t>
            </a:r>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r>
              <a:rPr lang="en-US" sz="2600" dirty="0" smtClean="0"/>
              <a:t>.</a:t>
            </a:r>
          </a:p>
          <a:p>
            <a:pPr lvl="1"/>
            <a:r>
              <a:rPr lang="en-US" sz="2800" dirty="0" smtClean="0"/>
              <a:t>Secretaries should put “Minutes” in the lower left corner for “minutes” of meetings.</a:t>
            </a:r>
            <a:endParaRPr lang="en-US" sz="2800" dirty="0" smtClean="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a:t>
            </a:r>
            <a:r>
              <a:rPr lang="en-US" dirty="0" smtClean="0"/>
              <a:t>802-ALL </a:t>
            </a:r>
            <a:r>
              <a:rPr lang="en-US" dirty="0" smtClean="0"/>
              <a:t>EMAIL </a:t>
            </a:r>
            <a:r>
              <a:rPr lang="en-US" dirty="0" smtClean="0"/>
              <a:t>List Server</a:t>
            </a:r>
            <a:endParaRPr lang="en-US" dirty="0" smtClean="0"/>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a:t>
            </a:r>
            <a:r>
              <a:rPr lang="en-US" dirty="0" smtClean="0"/>
              <a:t>EMAIL </a:t>
            </a:r>
            <a:r>
              <a:rPr lang="en-US" dirty="0" smtClean="0"/>
              <a:t>List Server</a:t>
            </a:r>
            <a:endParaRPr lang="en-US" dirty="0" smtClean="0"/>
          </a:p>
          <a:p>
            <a:r>
              <a:rPr lang="en-US" b="0" dirty="0" smtClean="0"/>
              <a:t>IEEE 802 </a:t>
            </a:r>
            <a:r>
              <a:rPr lang="en-US" b="0" dirty="0" smtClean="0"/>
              <a:t>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a:t>
            </a:r>
            <a:r>
              <a:rPr lang="en-US" dirty="0" smtClean="0"/>
              <a:t>802.11</a:t>
            </a:r>
          </a:p>
          <a:p>
            <a:pPr lvl="1">
              <a:buFontTx/>
              <a:buNone/>
            </a:pPr>
            <a:r>
              <a:rPr lang="en-US" dirty="0" smtClean="0"/>
              <a:t>	</a:t>
            </a:r>
            <a:r>
              <a:rPr lang="en-US" dirty="0" smtClean="0"/>
              <a:t>Reminder on Posting Documents</a:t>
            </a:r>
          </a:p>
          <a:p>
            <a:pPr lvl="1">
              <a:buFontTx/>
              <a:buNone/>
            </a:pPr>
            <a:r>
              <a:rPr lang="en-US" dirty="0" smtClean="0"/>
              <a:t>	</a:t>
            </a:r>
            <a:r>
              <a:rPr lang="en-US" dirty="0" smtClean="0"/>
              <a:t>Joining 802 All List Server</a:t>
            </a: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r>
              <a:rPr lang="en-US" sz="3200" dirty="0" smtClean="0"/>
              <a:t>Opening 802.11 </a:t>
            </a:r>
            <a:r>
              <a:rPr lang="en-US" sz="3200" dirty="0" smtClean="0"/>
              <a:t>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pPr>
              <a:buNone/>
            </a:pP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9</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(effective 16 Nov 2012), </a:t>
            </a:r>
            <a:endParaRPr lang="en-US" sz="2000" dirty="0" smtClean="0"/>
          </a:p>
          <a:p>
            <a:pPr lvl="1"/>
            <a:r>
              <a:rPr lang="en-US" sz="1200" dirty="0" smtClean="0">
                <a:hlinkClick r:id="rId4"/>
              </a:rPr>
              <a:t>http://grouper.ieee.org/groups/802/PNP/approved/IEEE_802_OM_v11.pdf</a:t>
            </a:r>
            <a:endParaRPr lang="en-US" sz="1200" dirty="0" smtClean="0"/>
          </a:p>
          <a:p>
            <a:pPr lvl="1">
              <a:buNone/>
            </a:pPr>
            <a:endParaRPr lang="en-US" sz="1200" dirty="0" smtClean="0"/>
          </a:p>
          <a:p>
            <a:r>
              <a:rPr lang="en-US" sz="2000" dirty="0" smtClean="0">
                <a:hlinkClick r:id="rId5" action="ppaction://hlinkfile"/>
              </a:rPr>
              <a:t>IEEE 802 Working Group Policies and Procedures</a:t>
            </a:r>
            <a:r>
              <a:rPr lang="en-US" sz="2000" dirty="0" smtClean="0"/>
              <a:t> </a:t>
            </a:r>
            <a:r>
              <a:rPr lang="en-US" sz="1600" dirty="0" smtClean="0"/>
              <a:t>(effective 16 Nov 2012) </a:t>
            </a:r>
            <a:endParaRPr lang="en-US" sz="2000" dirty="0" smtClean="0"/>
          </a:p>
          <a:p>
            <a:pPr lvl="1"/>
            <a:r>
              <a:rPr lang="en-US" sz="1400" dirty="0" smtClean="0">
                <a:hlinkClick r:id="rId6"/>
              </a:rPr>
              <a:t>http://grouper.ieee.org/groups/802/PNP/approved/IEEE_802_WG_PandP_v12.pdf</a:t>
            </a:r>
            <a:endParaRPr lang="en-US" sz="1400" dirty="0" smtClean="0"/>
          </a:p>
          <a:p>
            <a:pPr lvl="1"/>
            <a:endParaRPr lang="en-US" sz="1400" dirty="0" smtClean="0"/>
          </a:p>
          <a:p>
            <a:r>
              <a:rPr lang="en-US" sz="2000" dirty="0" smtClean="0">
                <a:hlinkClick r:id="rId7" tooltip="802.11 WG Operation Manual"/>
              </a:rPr>
              <a:t>IEEE 802.11 WG OM</a:t>
            </a:r>
            <a:r>
              <a:rPr lang="en-US" sz="1800" dirty="0" smtClean="0"/>
              <a:t>: (Approved January 2013)</a:t>
            </a:r>
          </a:p>
          <a:p>
            <a:pPr lvl="1"/>
            <a:r>
              <a:rPr lang="en-US" sz="1200" dirty="0" smtClean="0">
                <a:hlinkClick r:id="rId7"/>
              </a:rPr>
              <a:t>https://mentor.ieee.org/802.11/dcn/13/11-13-0001-01-0000-802-11-operations-manual.docx</a:t>
            </a:r>
            <a:endParaRPr lang="en-US" sz="1200" dirty="0" smtClean="0"/>
          </a:p>
          <a:p>
            <a:endParaRPr lang="en-US" sz="1800" dirty="0" smtClean="0"/>
          </a:p>
          <a:p>
            <a:pPr>
              <a:buFontTx/>
              <a:buNone/>
            </a:pPr>
            <a:r>
              <a:rPr lang="en-US" sz="2000" dirty="0" smtClean="0"/>
              <a:t>Policies and Procedures hierarchy</a:t>
            </a:r>
          </a:p>
          <a:p>
            <a:pPr lvl="1"/>
            <a:r>
              <a:rPr lang="en-US" sz="1800" dirty="0" smtClean="0">
                <a:hlinkClick r:id="rId8"/>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3849</TotalTime>
  <Words>951</Words>
  <Application>Microsoft Office PowerPoint</Application>
  <PresentationFormat>On-screen Show (4:3)</PresentationFormat>
  <Paragraphs>151</Paragraphs>
  <Slides>13</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1st Vice Chair Report May 2013</vt:lpstr>
      <vt:lpstr>Abstract</vt:lpstr>
      <vt:lpstr>Monday– Opening 802.11 Plenary</vt:lpstr>
      <vt:lpstr>Participants, Patents, and Duty to Inform</vt:lpstr>
      <vt:lpstr>Patent Related Links</vt:lpstr>
      <vt:lpstr>Call for Potentially Essential Patents</vt:lpstr>
      <vt:lpstr>Other Guidelines for IEEE WG Meetings</vt:lpstr>
      <vt:lpstr>Current IEEE-SA Rules</vt:lpstr>
      <vt:lpstr>Current IEEE 802 Procedures </vt:lpstr>
      <vt:lpstr>Reminder for Posting Documents</vt:lpstr>
      <vt:lpstr>IEEE 802-ALL EMAIL List Server</vt:lpstr>
      <vt:lpstr>Wednesday – Mid-Week Plenary</vt:lpstr>
      <vt:lpstr>Friday – 802.11 Closing Plenary</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11-13-0532r0</dc:subject>
  <dc:creator>Jon Rosdahl</dc:creator>
  <cp:keywords>May 2013</cp:keywords>
  <cp:lastModifiedBy>jr05</cp:lastModifiedBy>
  <cp:revision>36</cp:revision>
  <cp:lastPrinted>1998-02-10T13:28:06Z</cp:lastPrinted>
  <dcterms:created xsi:type="dcterms:W3CDTF">2012-03-12T21:29:33Z</dcterms:created>
  <dcterms:modified xsi:type="dcterms:W3CDTF">2013-05-13T19:05:08Z</dcterms:modified>
</cp:coreProperties>
</file>