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93" r:id="rId3"/>
    <p:sldId id="319" r:id="rId4"/>
    <p:sldId id="307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32" autoAdjust="0"/>
  </p:normalViewPr>
  <p:slideViewPr>
    <p:cSldViewPr>
      <p:cViewPr>
        <p:scale>
          <a:sx n="80" d="100"/>
          <a:sy n="80" d="100"/>
        </p:scale>
        <p:origin x="-1522" y="-23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11"/>
    </p:cViewPr>
  </p:sorterViewPr>
  <p:notesViewPr>
    <p:cSldViewPr>
      <p:cViewPr varScale="1">
        <p:scale>
          <a:sx n="42" d="100"/>
          <a:sy n="42" d="100"/>
        </p:scale>
        <p:origin x="-2218" y="-10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5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08" tIns="45704" rIns="91408" bIns="45704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90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1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17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65CB0DA-1E5C-42B6-832E-DE221983C1E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63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65CB0DA-1E5C-42B6-832E-DE221983C1E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47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65CB0DA-1E5C-42B6-832E-DE221983C1E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4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Hyoungjin Kwon, ETRI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 May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Hyoungjin Kwon, ETRI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802.11-13/0522r0</a:t>
            </a:r>
          </a:p>
        </p:txBody>
      </p:sp>
      <p:sp>
        <p:nvSpPr>
          <p:cNvPr id="9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8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609600"/>
            <a:ext cx="7772400" cy="1317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Garamond" pitchFamily="18" charset="0"/>
              </a:rPr>
              <a:t>Non-TIM Allocation </a:t>
            </a:r>
            <a:r>
              <a:rPr lang="en-US" sz="3200" b="1" dirty="0" err="1" smtClean="0">
                <a:latin typeface="Garamond" pitchFamily="18" charset="0"/>
              </a:rPr>
              <a:t>Followup</a:t>
            </a:r>
            <a:endParaRPr lang="en-US" sz="3200" b="1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486400" y="6477000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236390"/>
              </p:ext>
            </p:extLst>
          </p:nvPr>
        </p:nvGraphicFramePr>
        <p:xfrm>
          <a:off x="1685925" y="2447925"/>
          <a:ext cx="6000750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Document" r:id="rId5" imgW="8584723" imgH="5916213" progId="Word.Document.8">
                  <p:embed/>
                </p:oleObj>
              </mc:Choice>
              <mc:Fallback>
                <p:oleObj name="Document" r:id="rId5" imgW="8584723" imgH="591621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925" y="2447925"/>
                        <a:ext cx="6000750" cy="414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16731607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572000"/>
          </a:xfrm>
        </p:spPr>
        <p:txBody>
          <a:bodyPr/>
          <a:lstStyle/>
          <a:p>
            <a:r>
              <a:rPr lang="en-US" dirty="0" smtClean="0"/>
              <a:t>In this contribution, we propose to specify how to signal RAW for non-TIM STAs. </a:t>
            </a:r>
          </a:p>
          <a:p>
            <a:pPr lvl="1"/>
            <a:r>
              <a:rPr lang="en-US" altLang="zh-CN" dirty="0" smtClean="0"/>
              <a:t>No AID reassignment needed for STA grouping</a:t>
            </a:r>
          </a:p>
          <a:p>
            <a:pPr lvl="1"/>
            <a:r>
              <a:rPr lang="en-US" altLang="zh-CN" dirty="0" smtClean="0"/>
              <a:t>Unnecessary RAW Group field of RPS IE omission </a:t>
            </a:r>
          </a:p>
          <a:p>
            <a:pPr lvl="1"/>
            <a:r>
              <a:rPr lang="en-US" altLang="zh-CN" dirty="0" smtClean="0"/>
              <a:t>Extension to unscheduled active polling STAs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67875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Do you support </a:t>
            </a:r>
            <a:r>
              <a:rPr lang="en-US" altLang="ko-KR" dirty="0"/>
              <a:t>, in </a:t>
            </a:r>
            <a:r>
              <a:rPr lang="en-US" altLang="ko-KR" dirty="0" err="1"/>
              <a:t>TGah</a:t>
            </a:r>
            <a:r>
              <a:rPr lang="en-US" altLang="ko-KR" dirty="0"/>
              <a:t> Spec Framework document, </a:t>
            </a:r>
            <a:r>
              <a:rPr lang="en-US" dirty="0" smtClean="0"/>
              <a:t>to introduce 1 bit Short RAW Description indication in RPS IE and frame format as </a:t>
            </a:r>
            <a:r>
              <a:rPr lang="en-US" altLang="zh-CN" dirty="0" smtClean="0">
                <a:solidFill>
                  <a:srgbClr val="000000"/>
                </a:solidFill>
              </a:rPr>
              <a:t>in slide 7,</a:t>
            </a:r>
          </a:p>
          <a:p>
            <a:pPr lvl="1"/>
            <a:r>
              <a:rPr lang="en-US" altLang="zh-CN" dirty="0" smtClean="0">
                <a:solidFill>
                  <a:srgbClr val="000000"/>
                </a:solidFill>
              </a:rPr>
              <a:t>When the bit is set, the access is restricted to previous identified STAs, e.g. TWT STAs or doze awake cycle rescheduled STAs ?</a:t>
            </a:r>
          </a:p>
          <a:p>
            <a:endParaRPr lang="en-US" altLang="ko-KR" sz="2000" dirty="0"/>
          </a:p>
          <a:p>
            <a:r>
              <a:rPr lang="en-US" altLang="ko-KR" sz="2000" dirty="0"/>
              <a:t>Yes:</a:t>
            </a:r>
          </a:p>
          <a:p>
            <a:r>
              <a:rPr lang="en-US" altLang="ko-KR" sz="2000" dirty="0"/>
              <a:t>No:</a:t>
            </a:r>
          </a:p>
          <a:p>
            <a:r>
              <a:rPr lang="en-US" altLang="ko-KR" sz="2000" dirty="0"/>
              <a:t>Abstain:</a:t>
            </a:r>
          </a:p>
          <a:p>
            <a:pPr lvl="1"/>
            <a:endParaRPr lang="en-US" altLang="zh-CN" dirty="0" smtClean="0">
              <a:solidFill>
                <a:srgbClr val="000000"/>
              </a:solidFill>
            </a:endParaRPr>
          </a:p>
          <a:p>
            <a:pPr marL="342900" lvl="1" indent="-342900">
              <a:buFontTx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44699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IEEE 802.11-12-0867-00-00ah ETRI non-TIM Allocation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sz="1800" dirty="0" smtClean="0"/>
              <a:t>[2] IEEE 802.11-13-0500-00-00ah INTEL Proposed </a:t>
            </a:r>
            <a:r>
              <a:rPr lang="en-US" sz="1800" dirty="0" err="1" smtClean="0"/>
              <a:t>TGah</a:t>
            </a:r>
            <a:r>
              <a:rPr lang="en-US" sz="1800" dirty="0" smtClean="0"/>
              <a:t> Draft Amendment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15083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608013"/>
          </a:xfrm>
        </p:spPr>
        <p:txBody>
          <a:bodyPr/>
          <a:lstStyle/>
          <a:p>
            <a:pPr algn="l"/>
            <a:r>
              <a:rPr lang="en-US" sz="2000" dirty="0" smtClean="0"/>
              <a:t>Authors: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5229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Hyoungjin Kwon, ETRI</a:t>
            </a:r>
            <a:endParaRPr lang="en-GB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436434"/>
              </p:ext>
            </p:extLst>
          </p:nvPr>
        </p:nvGraphicFramePr>
        <p:xfrm>
          <a:off x="838200" y="1400175"/>
          <a:ext cx="7400925" cy="552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5" imgW="8586163" imgH="6405964" progId="Word.Document.8">
                  <p:embed/>
                </p:oleObj>
              </mc:Choice>
              <mc:Fallback>
                <p:oleObj name="Document" r:id="rId5" imgW="8586163" imgH="640596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400175"/>
                        <a:ext cx="7400925" cy="552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26390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chemeClr val="tx1"/>
                </a:solidFill>
                <a:cs typeface="Times New Roman" pitchFamily="18" charset="0"/>
              </a:rPr>
              <a:t>Authors:</a:t>
            </a:r>
            <a:endParaRPr lang="en-US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136841"/>
              </p:ext>
            </p:extLst>
          </p:nvPr>
        </p:nvGraphicFramePr>
        <p:xfrm>
          <a:off x="1143000" y="1266825"/>
          <a:ext cx="6781800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Document" r:id="rId5" imgW="8511840" imgH="6811200" progId="Word.Document.8">
                  <p:embed/>
                </p:oleObj>
              </mc:Choice>
              <mc:Fallback>
                <p:oleObj name="Document" r:id="rId5" imgW="8511840" imgH="6811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66825"/>
                        <a:ext cx="6781800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352063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</a:t>
            </a:r>
            <a:r>
              <a:rPr lang="en-US" altLang="ko-KR" dirty="0" smtClean="0">
                <a:solidFill>
                  <a:schemeClr val="tx1"/>
                </a:solidFill>
              </a:rPr>
              <a:t>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err="1" smtClean="0">
                <a:ea typeface="굴림" charset="-127"/>
              </a:rPr>
              <a:t>Tgah</a:t>
            </a:r>
            <a:r>
              <a:rPr lang="en-US" altLang="ko-KR" sz="1800" dirty="0" smtClean="0">
                <a:ea typeface="굴림" charset="-127"/>
              </a:rPr>
              <a:t> accept concept of window for non TIM STAs only[1]</a:t>
            </a:r>
          </a:p>
          <a:p>
            <a:pPr lvl="1"/>
            <a:r>
              <a:rPr lang="en-US" altLang="ko-KR" sz="1800" dirty="0"/>
              <a:t>AP may indicate to TIM STAs RAW information during which no TIM STA is allowed to contend.</a:t>
            </a:r>
          </a:p>
          <a:p>
            <a:pPr lvl="1"/>
            <a:r>
              <a:rPr lang="en-US" altLang="ko-KR" sz="1800" dirty="0"/>
              <a:t>AP can group non-TIM STAs supporting TWT in the same group. Then, if assigned TWTs are in the current beacon interval, AP can protect TWTs by </a:t>
            </a:r>
            <a:r>
              <a:rPr lang="en-US" altLang="zh-CN" sz="1800" dirty="0"/>
              <a:t>RPS IE </a:t>
            </a:r>
            <a:r>
              <a:rPr lang="en-US" altLang="ko-KR" sz="1800" dirty="0" smtClean="0"/>
              <a:t>included </a:t>
            </a:r>
            <a:r>
              <a:rPr lang="en-US" altLang="ko-KR" sz="1800" dirty="0"/>
              <a:t>in beacon from the channel access of other groups of STAs listening the beacon.</a:t>
            </a:r>
          </a:p>
          <a:p>
            <a:pPr lvl="1"/>
            <a:r>
              <a:rPr lang="en-US" altLang="ko-KR" sz="1800" dirty="0"/>
              <a:t>This minimizes contention between non-TIM STAs and other TIM </a:t>
            </a:r>
            <a:r>
              <a:rPr lang="en-US" altLang="ko-KR" sz="1800" dirty="0" smtClean="0"/>
              <a:t>STAs. </a:t>
            </a:r>
          </a:p>
          <a:p>
            <a:r>
              <a:rPr lang="en-US" altLang="ko-KR" sz="1800" dirty="0" smtClean="0"/>
              <a:t>In this contribution, we propose to signaling methods for resource protection of non-TIM STAs. 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165567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Problem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AID grouping of TWT STAs should be performed for indicating which AID range of STAs is allowed to operate at the assigned RAW. 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According to their TWTs and wakeup intervals, their TWTs are contiguously assigned. </a:t>
            </a:r>
          </a:p>
          <a:p>
            <a:pPr lvl="1"/>
            <a:r>
              <a:rPr lang="en-US" altLang="ko-KR" sz="1800" dirty="0" smtClean="0"/>
              <a:t>After each TWT setup, AP should reassign the TWT STA’s AID for RAW protection.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However, a TWT STA can make multiple TWTs with different wakeup intervals.</a:t>
            </a:r>
          </a:p>
          <a:p>
            <a:r>
              <a:rPr lang="en-US" altLang="ko-KR" sz="1800" dirty="0" smtClean="0"/>
              <a:t>Also, even a TIM STA can make TWT agreement with NDP Paging setup, e.g. for flows having the periods less than one beacon interval. </a:t>
            </a:r>
          </a:p>
          <a:p>
            <a:r>
              <a:rPr lang="en-US" altLang="ko-KR" sz="1800" dirty="0" smtClean="0"/>
              <a:t>In these cases, to incorporate TWT STA’s AID </a:t>
            </a:r>
            <a:r>
              <a:rPr lang="en-US" altLang="ko-KR" sz="1800" dirty="0"/>
              <a:t>into RAW </a:t>
            </a:r>
            <a:r>
              <a:rPr lang="en-US" altLang="ko-KR" sz="1800" dirty="0" smtClean="0"/>
              <a:t>Group </a:t>
            </a:r>
            <a:r>
              <a:rPr lang="en-US" altLang="ko-KR" sz="1800" dirty="0"/>
              <a:t>subfield in the RPS </a:t>
            </a:r>
            <a:r>
              <a:rPr lang="en-US" altLang="ko-KR" sz="1800" dirty="0" smtClean="0"/>
              <a:t>IE, </a:t>
            </a:r>
            <a:r>
              <a:rPr lang="en-US" altLang="ko-KR" sz="1800" dirty="0"/>
              <a:t>AP should reassign </a:t>
            </a:r>
            <a:r>
              <a:rPr lang="en-US" altLang="ko-KR" sz="1800" dirty="0" smtClean="0"/>
              <a:t>the STA’s AID per RAW. It can be burden on AP.</a:t>
            </a:r>
          </a:p>
          <a:p>
            <a:pPr lvl="1"/>
            <a:endParaRPr lang="en-US" altLang="ko-KR" sz="14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410994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 Various TWT setups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From the TWT protocol perspective, AID grouping of TWT STAs is not required to do so: </a:t>
            </a:r>
            <a:endParaRPr lang="en-US" altLang="ko-KR" sz="1800" dirty="0"/>
          </a:p>
          <a:p>
            <a:pPr lvl="1"/>
            <a:r>
              <a:rPr lang="en-US" altLang="ko-KR" sz="1600" dirty="0"/>
              <a:t>1) </a:t>
            </a:r>
            <a:r>
              <a:rPr lang="en-US" altLang="ko-KR" sz="1600" dirty="0" smtClean="0"/>
              <a:t>As to multiple TWTs setup, </a:t>
            </a:r>
            <a:r>
              <a:rPr lang="en-US" altLang="ko-KR" sz="1600" dirty="0"/>
              <a:t>a</a:t>
            </a:r>
            <a:r>
              <a:rPr lang="en-US" altLang="ko-KR" sz="1600" dirty="0" smtClean="0"/>
              <a:t> TWT agreement can identified by a flow identifier. For example,  proposed </a:t>
            </a:r>
            <a:r>
              <a:rPr lang="en-US" altLang="ko-KR" sz="1600" dirty="0" err="1" smtClean="0"/>
              <a:t>Tgah</a:t>
            </a:r>
            <a:r>
              <a:rPr lang="en-US" altLang="ko-KR" sz="1600" dirty="0" smtClean="0"/>
              <a:t> Draft[2] suggested </a:t>
            </a:r>
            <a:r>
              <a:rPr lang="en-US" altLang="ko-KR" sz="1600" dirty="0"/>
              <a:t>“A single pair of STAs can create multiple TWT agreements. Each unique TWT agreement is identified by a Flow Identifier.” </a:t>
            </a:r>
          </a:p>
          <a:p>
            <a:pPr lvl="1"/>
            <a:r>
              <a:rPr lang="en-US" altLang="ko-KR" sz="1600" dirty="0" smtClean="0"/>
              <a:t>2) As to TWT grouping, one TWT group is identified by Group ID representing </a:t>
            </a:r>
            <a:r>
              <a:rPr lang="en-US" altLang="ko-KR" sz="1600" dirty="0"/>
              <a:t>a set of STAs with adjacent TWT </a:t>
            </a:r>
            <a:r>
              <a:rPr lang="en-US" altLang="ko-KR" sz="1600" dirty="0" smtClean="0"/>
              <a:t>values, not by their AID grouping. </a:t>
            </a:r>
          </a:p>
          <a:p>
            <a:pPr lvl="1"/>
            <a:r>
              <a:rPr lang="en-US" altLang="ko-KR" sz="1600" dirty="0" smtClean="0"/>
              <a:t>3) An NDP Paging frame sent from a NDP Paging Requester is identified by its P-ID fixed when NDP Paging setup.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265664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1 bit indication proposal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9100" y="1524000"/>
            <a:ext cx="8305800" cy="2057400"/>
          </a:xfrm>
        </p:spPr>
        <p:txBody>
          <a:bodyPr/>
          <a:lstStyle/>
          <a:p>
            <a:r>
              <a:rPr lang="en-US" altLang="ko-KR" sz="1800" dirty="0" smtClean="0"/>
              <a:t>To protect the TWTs from TIM STAs as RAW, we propose to define new 1 bit of RPS IE which indicates the resource for TWT STAs.</a:t>
            </a:r>
          </a:p>
          <a:p>
            <a:pPr lvl="1"/>
            <a:r>
              <a:rPr lang="en-US" altLang="ko-KR" sz="1600" dirty="0" smtClean="0"/>
              <a:t>STAs </a:t>
            </a:r>
            <a:r>
              <a:rPr lang="en-US" altLang="ko-KR" sz="1600" dirty="0"/>
              <a:t>listening the beacon </a:t>
            </a:r>
            <a:r>
              <a:rPr lang="en-US" altLang="ko-KR" sz="1600" dirty="0" smtClean="0"/>
              <a:t>should check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1 bit of RPS IE whether </a:t>
            </a:r>
            <a:r>
              <a:rPr lang="en-US" altLang="ko-KR" sz="1600" dirty="0"/>
              <a:t>the RAW is </a:t>
            </a:r>
            <a:r>
              <a:rPr lang="en-US" altLang="ko-KR" sz="1600" dirty="0" smtClean="0"/>
              <a:t>for TWT STAs or not.</a:t>
            </a:r>
          </a:p>
          <a:p>
            <a:pPr lvl="1"/>
            <a:r>
              <a:rPr lang="en-US" altLang="ko-KR" sz="1600" dirty="0"/>
              <a:t>C</a:t>
            </a:r>
            <a:r>
              <a:rPr lang="en-US" altLang="ko-KR" sz="1600" dirty="0" smtClean="0"/>
              <a:t>hecking AID range by using the RAW Group subfield is not needed. </a:t>
            </a:r>
          </a:p>
          <a:p>
            <a:pPr lvl="1"/>
            <a:r>
              <a:rPr lang="en-US" altLang="ko-KR" sz="1600" dirty="0" smtClean="0"/>
              <a:t>It can also be applied to the resource for NDP paging STAs.</a:t>
            </a:r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628032"/>
              </p:ext>
            </p:extLst>
          </p:nvPr>
        </p:nvGraphicFramePr>
        <p:xfrm>
          <a:off x="1375568" y="3429000"/>
          <a:ext cx="6392863" cy="299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r:id="rId3" imgW="7577229" imgH="3549245" progId="Visio.Drawing.11">
                  <p:embed/>
                </p:oleObj>
              </mc:Choice>
              <mc:Fallback>
                <p:oleObj r:id="rId3" imgW="7577229" imgH="354924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5568" y="3429000"/>
                        <a:ext cx="6392863" cy="299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직선 연결선 8"/>
          <p:cNvCxnSpPr/>
          <p:nvPr/>
        </p:nvCxnSpPr>
        <p:spPr bwMode="auto">
          <a:xfrm>
            <a:off x="7162800" y="3810000"/>
            <a:ext cx="533400" cy="762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 flipH="1">
            <a:off x="7141265" y="3733800"/>
            <a:ext cx="480391" cy="838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905000" y="3364468"/>
            <a:ext cx="152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Short RAW Description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indication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5421868"/>
            <a:ext cx="1447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Short RAW Description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indication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427852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Additional RAW for non-TIM STAs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Note that Non-TIM STA = TWT STA + unscheduled active polling STA. </a:t>
            </a:r>
          </a:p>
          <a:p>
            <a:r>
              <a:rPr lang="en-US" altLang="ko-KR" sz="1800" dirty="0" smtClean="0"/>
              <a:t>So-called ‘non-TIM’ RAW is a RAW that only non-TIM STAs are allowed to access medium, in order to minimize contention between non-TIM STAs and other TIM STAs.</a:t>
            </a:r>
          </a:p>
          <a:p>
            <a:r>
              <a:rPr lang="en-US" altLang="ko-KR" sz="1800" dirty="0" smtClean="0"/>
              <a:t>In some cases, the ‘non-TIM’ RAW is needed</a:t>
            </a:r>
          </a:p>
          <a:p>
            <a:pPr lvl="1"/>
            <a:r>
              <a:rPr lang="en-US" altLang="ko-KR" sz="1600" dirty="0" smtClean="0"/>
              <a:t>AP wants for non-TIM STAs to defer channel access to a RAW in order to reduce contention within the scheduled slot/RAW, which is caused by </a:t>
            </a:r>
            <a:r>
              <a:rPr lang="en-US" altLang="ko-KR" sz="1600" dirty="0"/>
              <a:t>unexpected access by non-TIM STAs such as wakeup of unscheduled active polling STAs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In case that before TWT is assigned for a STA requesting TWT or TWT STA does not finish data exchange within a TWT, the STA has no scheduled TWT and thus operates as unscheduled active polling STA. </a:t>
            </a:r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21529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Resource Protection of unscheduled active polling STAs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r>
              <a:rPr lang="en-US" altLang="ko-KR" sz="1800" dirty="0" smtClean="0"/>
              <a:t>Method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1 - Using AID range of unscheduled active polling </a:t>
            </a:r>
            <a:r>
              <a:rPr lang="en-US" altLang="ko-KR" sz="1800" dirty="0" smtClean="0"/>
              <a:t>STAs as a normal RAW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Their AID grouping done at association  </a:t>
            </a:r>
          </a:p>
          <a:p>
            <a:pPr lvl="1"/>
            <a:r>
              <a:rPr lang="en-US" altLang="ko-KR" sz="1600" dirty="0" smtClean="0"/>
              <a:t>RAWs for unscheduled ones mean that only unscheduled active polling STAs are allowed to contend =&gt; both TIM STAs and TWT STAs are not allowed to access</a:t>
            </a:r>
          </a:p>
          <a:p>
            <a:pPr lvl="1"/>
            <a:r>
              <a:rPr lang="en-US" altLang="ko-KR" sz="1600" dirty="0" smtClean="0"/>
              <a:t>Good for the deferred channel access of only unscheduled active polling STA</a:t>
            </a:r>
          </a:p>
          <a:p>
            <a:pPr lvl="1"/>
            <a:r>
              <a:rPr lang="en-US" altLang="ko-KR" sz="1600" dirty="0" smtClean="0"/>
              <a:t>However, unnecessary fields of RPS IE are used</a:t>
            </a:r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1800" dirty="0" smtClean="0"/>
              <a:t>Method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2 - To reduce signaling overhead, extending 1 bit indication of TWT STAs to unscheduled active polling STAs for non-TIM RAW </a:t>
            </a:r>
          </a:p>
          <a:p>
            <a:pPr lvl="1"/>
            <a:r>
              <a:rPr lang="en-US" altLang="ko-KR" sz="1600" dirty="0" smtClean="0"/>
              <a:t>In method </a:t>
            </a:r>
            <a:r>
              <a:rPr lang="en-US" altLang="ko-KR" sz="1600" dirty="0" smtClean="0"/>
              <a:t>1, </a:t>
            </a:r>
            <a:r>
              <a:rPr lang="en-US" altLang="ko-KR" sz="1600" dirty="0"/>
              <a:t>exact AID range interpretation may not be applied to TWT </a:t>
            </a:r>
            <a:r>
              <a:rPr lang="en-US" altLang="ko-KR" sz="1600" dirty="0" smtClean="0"/>
              <a:t>STAs because </a:t>
            </a:r>
            <a:r>
              <a:rPr lang="en-US" altLang="ko-KR" sz="1600" dirty="0"/>
              <a:t>TWT STAs don’t check </a:t>
            </a:r>
            <a:r>
              <a:rPr lang="en-US" altLang="ko-KR" sz="1600" dirty="0" smtClean="0"/>
              <a:t>beacons. </a:t>
            </a:r>
          </a:p>
          <a:p>
            <a:pPr lvl="1"/>
            <a:r>
              <a:rPr lang="en-US" altLang="ko-KR" sz="1600" dirty="0" smtClean="0"/>
              <a:t>Even when </a:t>
            </a:r>
            <a:r>
              <a:rPr lang="en-US" altLang="ko-KR" sz="1600" dirty="0"/>
              <a:t>TWT STAs check non-TIM RAW indication of the RPS IE </a:t>
            </a:r>
            <a:r>
              <a:rPr lang="en-US" altLang="ko-KR" sz="1600" dirty="0" smtClean="0"/>
              <a:t>set to 1, </a:t>
            </a:r>
            <a:r>
              <a:rPr lang="en-US" altLang="ko-KR" sz="1600" dirty="0"/>
              <a:t>if their assigned TWTs are not included in the RAW, they are not allowed to </a:t>
            </a:r>
            <a:r>
              <a:rPr lang="en-US" altLang="ko-KR" sz="1600" dirty="0" smtClean="0"/>
              <a:t>access.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Thus, AP can make RAW for unscheduled active polling STAs by using the 1 bit indication for short RAW description in slide 7.  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Hyoungjin</a:t>
            </a:r>
            <a:r>
              <a:rPr lang="en-GB" dirty="0" smtClean="0"/>
              <a:t> Kwon, ETRI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27351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May 2013</a:t>
            </a:r>
          </a:p>
        </p:txBody>
      </p:sp>
    </p:spTree>
    <p:extLst>
      <p:ext uri="{BB962C8B-B14F-4D97-AF65-F5344CB8AC3E}">
        <p14:creationId xmlns:p14="http://schemas.microsoft.com/office/powerpoint/2010/main" val="38936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6023</TotalTime>
  <Words>1070</Words>
  <Application>Microsoft Office PowerPoint</Application>
  <PresentationFormat>화면 슬라이드 쇼(4:3)</PresentationFormat>
  <Paragraphs>125</Paragraphs>
  <Slides>12</Slides>
  <Notes>6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802-11-Submission</vt:lpstr>
      <vt:lpstr>Custom Design</vt:lpstr>
      <vt:lpstr>Document</vt:lpstr>
      <vt:lpstr>Visio.Drawing.11</vt:lpstr>
      <vt:lpstr>PowerPoint 프레젠테이션</vt:lpstr>
      <vt:lpstr>Authors: </vt:lpstr>
      <vt:lpstr>PowerPoint 프레젠테이션</vt:lpstr>
      <vt:lpstr>Introduction</vt:lpstr>
      <vt:lpstr>Problem</vt:lpstr>
      <vt:lpstr> Various TWT setups</vt:lpstr>
      <vt:lpstr>1 bit indication proposal</vt:lpstr>
      <vt:lpstr>Additional RAW for non-TIM STAs</vt:lpstr>
      <vt:lpstr>Resource Protection of unscheduled active polling STAs</vt:lpstr>
      <vt:lpstr>Conclusion</vt:lpstr>
      <vt:lpstr>Straw Poll</vt:lpstr>
      <vt:lpstr>References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Hyoungjin Kwon(ETRI)</dc:creator>
  <cp:lastModifiedBy>권형진</cp:lastModifiedBy>
  <cp:revision>707</cp:revision>
  <cp:lastPrinted>1601-01-01T00:00:00Z</cp:lastPrinted>
  <dcterms:created xsi:type="dcterms:W3CDTF">2011-09-15T20:53:41Z</dcterms:created>
  <dcterms:modified xsi:type="dcterms:W3CDTF">2013-05-14T17:59:15Z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1b5ea624-b67b-438e-9013-6413c20127db</vt:lpwstr>
  </property>
  <property fmtid="{D5CDD505-2E9C-101B-9397-08002B2CF9AE}" pid="3" name="NokiaConfidentiality">
    <vt:lpwstr>Public</vt:lpwstr>
  </property>
</Properties>
</file>