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89" r:id="rId2"/>
    <p:sldId id="466" r:id="rId3"/>
    <p:sldId id="467" r:id="rId4"/>
    <p:sldId id="412" r:id="rId5"/>
    <p:sldId id="455" r:id="rId6"/>
    <p:sldId id="462" r:id="rId7"/>
    <p:sldId id="463" r:id="rId8"/>
    <p:sldId id="446" r:id="rId9"/>
    <p:sldId id="464" r:id="rId10"/>
    <p:sldId id="44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j" initials="j" lastIdx="1" clrIdx="0"/>
  <p:cmAuthor id="1" name="ZTELKY" initials="LKY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66CCFF"/>
    <a:srgbClr val="3399FF"/>
    <a:srgbClr val="FFFFCC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深色样式 2 - 强调 3/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深色样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851" autoAdjust="0"/>
    <p:restoredTop sz="98297" autoAdjust="0"/>
  </p:normalViewPr>
  <p:slideViewPr>
    <p:cSldViewPr>
      <p:cViewPr varScale="1">
        <p:scale>
          <a:sx n="71" d="100"/>
          <a:sy n="71" d="100"/>
        </p:scale>
        <p:origin x="-1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997" y="-77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1574EA27-B91D-4ADE-95CC-1448B54EC954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0" y="8985250"/>
            <a:ext cx="415178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2800" cy="3468688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488028" y="6475413"/>
            <a:ext cx="19877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488028" y="6475413"/>
            <a:ext cx="19877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543801" y="6475412"/>
            <a:ext cx="114300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488028" y="6475413"/>
            <a:ext cx="19877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err="1" smtClean="0"/>
              <a:t>Kaiying</a:t>
            </a:r>
            <a:r>
              <a:rPr lang="en-US" dirty="0" smtClean="0"/>
              <a:t> </a:t>
            </a:r>
            <a:r>
              <a:rPr lang="en-US" dirty="0" err="1" smtClean="0"/>
              <a:t>Lv</a:t>
            </a:r>
            <a:r>
              <a:rPr lang="en-US" dirty="0" smtClean="0"/>
              <a:t>,  ZTE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4343400" y="392510"/>
            <a:ext cx="441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457200" lvl="4" algn="r" eaLnBrk="0" hangingPunct="0"/>
            <a:r>
              <a:rPr lang="en-US" altLang="zh-CN" sz="1400" b="1" dirty="0" smtClean="0">
                <a:latin typeface="Calibri" pitchFamily="34" charset="0"/>
              </a:rPr>
              <a:t>Doc.:</a:t>
            </a:r>
            <a:r>
              <a:rPr lang="en-US" altLang="zh-CN" sz="1400" b="1" baseline="0" dirty="0" smtClean="0">
                <a:latin typeface="Calibri" pitchFamily="34" charset="0"/>
              </a:rPr>
              <a:t> IEEE802.</a:t>
            </a:r>
            <a:r>
              <a:rPr lang="en-US" altLang="zh-CN" sz="1400" b="1" dirty="0" smtClean="0">
                <a:latin typeface="Calibri" pitchFamily="34" charset="0"/>
              </a:rPr>
              <a:t>11-13/0516r0</a:t>
            </a:r>
            <a:endParaRPr lang="en-US" altLang="zh-CN" sz="1400" b="1" dirty="0">
              <a:latin typeface="Calibri" pitchFamily="34" charset="0"/>
            </a:endParaRPr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4" name="Rectangle 10"/>
          <p:cNvSpPr/>
          <p:nvPr userDrawn="1"/>
        </p:nvSpPr>
        <p:spPr>
          <a:xfrm>
            <a:off x="366089" y="271046"/>
            <a:ext cx="10454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May 2013</a:t>
            </a:r>
            <a:endParaRPr lang="en-US" altLang="ko-KR" sz="16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__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762000"/>
          </a:xfrm>
          <a:noFill/>
        </p:spPr>
        <p:txBody>
          <a:bodyPr/>
          <a:lstStyle/>
          <a:p>
            <a:r>
              <a:rPr lang="en-US" dirty="0" smtClean="0"/>
              <a:t>TIM Offset of Page Segments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2013-05-05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F27632E4-6864-4945-9411-3D2F8770E20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1676400" y="2438400"/>
          <a:ext cx="6086475" cy="4256087"/>
        </p:xfrm>
        <a:graphic>
          <a:graphicData uri="http://schemas.openxmlformats.org/presentationml/2006/ole">
            <p:oleObj spid="_x0000_s1030" name="Document" r:id="rId4" imgW="8404502" imgH="588620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[1]IEEE802.11-13/1137r14.pdf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F27632E4-6864-4945-9411-3D2F8770E204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838200" y="838200"/>
          <a:ext cx="7410821" cy="5154612"/>
        </p:xfrm>
        <a:graphic>
          <a:graphicData uri="http://schemas.openxmlformats.org/presentationml/2006/ole">
            <p:oleObj spid="_x0000_s33796" name="Document" r:id="rId4" imgW="8586308" imgH="596432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ZTE Corp.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1143000" y="838200"/>
          <a:ext cx="6781800" cy="5439004"/>
        </p:xfrm>
        <a:graphic>
          <a:graphicData uri="http://schemas.openxmlformats.org/presentationml/2006/ole">
            <p:oleObj spid="_x0000_s39939" name="Document" r:id="rId3" imgW="8511840" imgH="68112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Background 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2819400"/>
          </a:xfrm>
        </p:spPr>
        <p:txBody>
          <a:bodyPr/>
          <a:lstStyle/>
          <a:p>
            <a:r>
              <a:rPr lang="en-GB" altLang="zh-CN" sz="2000" dirty="0" smtClean="0"/>
              <a:t> </a:t>
            </a:r>
            <a:r>
              <a:rPr lang="en-GB" altLang="zh-CN" sz="2000" b="0" dirty="0" smtClean="0"/>
              <a:t>The 11ah SFD has defined a fixed length page segment per TIM segment within one DTIM beacon interval </a:t>
            </a:r>
          </a:p>
          <a:p>
            <a:r>
              <a:rPr lang="en-GB" altLang="zh-CN" sz="2000" b="0" dirty="0" smtClean="0"/>
              <a:t>A Segment Count IE is used for indication of assignment of </a:t>
            </a:r>
            <a:r>
              <a:rPr lang="en-GB" altLang="zh-CN" sz="2000" b="0" dirty="0" err="1" smtClean="0"/>
              <a:t>STAs</a:t>
            </a:r>
            <a:r>
              <a:rPr lang="en-GB" altLang="zh-CN" sz="2000" b="0" dirty="0" smtClean="0"/>
              <a:t> within one page in TIM segments</a:t>
            </a:r>
            <a:r>
              <a:rPr lang="en-US" altLang="zh-CN" sz="2000" b="0" dirty="0" smtClean="0"/>
              <a:t>.</a:t>
            </a:r>
          </a:p>
          <a:p>
            <a:r>
              <a:rPr lang="en-GB" altLang="zh-CN" sz="2000" b="0" dirty="0" smtClean="0"/>
              <a:t>Each ordered page segment is assigned sequentially to TIM segments, where first page segment being assigned to DTIM segment</a:t>
            </a:r>
            <a:endParaRPr lang="en-US" altLang="zh-CN" sz="2000" b="0" dirty="0" smtClean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1371600" y="4038600"/>
          <a:ext cx="6057900" cy="2000250"/>
        </p:xfrm>
        <a:graphic>
          <a:graphicData uri="http://schemas.openxmlformats.org/presentationml/2006/ole">
            <p:oleObj spid="_x0000_s30721" name="Visio" r:id="rId4" imgW="7291730" imgH="2407920" progId="Visio.Drawing.11">
              <p:embed/>
            </p:oleObj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  <a:ea typeface="宋体" charset="-122"/>
              </a:rPr>
              <a:t>Issues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28194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000" b="0" dirty="0" smtClean="0"/>
              <a:t>One DTIM Beacon may carry multiple Segment Count IEs to indicate the page segments for different pages.</a:t>
            </a:r>
          </a:p>
          <a:p>
            <a:r>
              <a:rPr lang="en-GB" altLang="zh-CN" sz="2000" b="0" dirty="0" smtClean="0"/>
              <a:t>The page segments of each page are assigned sequentially to TIM segments. While the first page segment of each page will always be assigned to the same DTIM segment.</a:t>
            </a:r>
            <a:endParaRPr lang="en-US" altLang="zh-CN" sz="2000" b="0" dirty="0" smtClean="0"/>
          </a:p>
          <a:p>
            <a:pPr lvl="1"/>
            <a:r>
              <a:rPr lang="en-US" altLang="zh-CN" sz="1600" b="0" dirty="0" smtClean="0"/>
              <a:t>The first several DTIM/TIM segments will be periodically crowded with segments of different pages.</a:t>
            </a:r>
          </a:p>
          <a:p>
            <a:pPr lvl="1"/>
            <a:r>
              <a:rPr lang="en-US" altLang="zh-CN" sz="1600" dirty="0" smtClean="0"/>
              <a:t>Some TIM  Beacons may not have assigned TIM segments</a:t>
            </a:r>
          </a:p>
          <a:p>
            <a:pPr lvl="1"/>
            <a:r>
              <a:rPr lang="en-US" altLang="zh-CN" sz="1600" dirty="0" smtClean="0"/>
              <a:t>Some beacons have to carry multiple TIM IEs of different pages</a:t>
            </a:r>
          </a:p>
          <a:p>
            <a:pPr lvl="1"/>
            <a:r>
              <a:rPr lang="en-US" altLang="zh-CN" sz="1600" dirty="0" smtClean="0"/>
              <a:t>Not easy for AP to flexibly schedule TIM segments over beacon intervals.</a:t>
            </a:r>
          </a:p>
          <a:p>
            <a:pPr lvl="1">
              <a:buNone/>
            </a:pPr>
            <a:r>
              <a:rPr lang="en-US" altLang="zh-CN" sz="1600" dirty="0" smtClean="0"/>
              <a:t> </a:t>
            </a:r>
            <a:endParaRPr lang="zh-CN" altLang="en-US" sz="1600" b="0" dirty="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886200"/>
            <a:ext cx="47244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20574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We propose to add a “TIM offset” field in Segment Count IE to allow AP to indicate the TIM Beacon offset to the DTIM Beacon which carries the segment Count IEs of the pages.</a:t>
            </a:r>
          </a:p>
          <a:p>
            <a:pPr lvl="1"/>
            <a:r>
              <a:rPr lang="en-US" altLang="zh-CN" dirty="0" smtClean="0"/>
              <a:t>The TIM for the first page segment of a specific page can be allocated at the indicated TIM offset to the DTIM</a:t>
            </a:r>
          </a:p>
          <a:p>
            <a:pPr lvl="1"/>
            <a:r>
              <a:rPr lang="en-US" altLang="zh-CN" dirty="0" smtClean="0"/>
              <a:t>The TIM Segments can be flexibly scheduled for page segments of different pages over beacon intervals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733799"/>
            <a:ext cx="4648200" cy="2686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1524000"/>
          </a:xfrm>
        </p:spPr>
        <p:txBody>
          <a:bodyPr/>
          <a:lstStyle/>
          <a:p>
            <a:r>
              <a:rPr lang="en-US" altLang="zh-CN" dirty="0" smtClean="0"/>
              <a:t>The proposed Segment Count IE with “TIM Offset” field is as below: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3143250"/>
            <a:ext cx="8001001" cy="542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0" i="1" dirty="0" smtClean="0"/>
              <a:t>Do you support the concept of </a:t>
            </a:r>
            <a:r>
              <a:rPr lang="en-US" altLang="zh-CN" b="0" dirty="0" smtClean="0"/>
              <a:t>the</a:t>
            </a:r>
            <a:r>
              <a:rPr lang="en-US" altLang="zh-CN" dirty="0" smtClean="0"/>
              <a:t> </a:t>
            </a:r>
            <a:r>
              <a:rPr lang="en-US" altLang="zh-CN" b="0" dirty="0" smtClean="0"/>
              <a:t>TIM Beacon offset for the first page segment of the page as described in slide 6</a:t>
            </a:r>
            <a:r>
              <a:rPr lang="en-US" b="0" i="1" dirty="0" smtClean="0"/>
              <a:t>?</a:t>
            </a:r>
            <a:r>
              <a:rPr lang="en-US" altLang="zh-CN" b="0" i="1" dirty="0" smtClean="0"/>
              <a:t> </a:t>
            </a:r>
          </a:p>
          <a:p>
            <a:pPr>
              <a:buNone/>
            </a:pPr>
            <a:endParaRPr lang="en-US" b="0" i="1" dirty="0" smtClean="0"/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N</a:t>
            </a:r>
          </a:p>
          <a:p>
            <a:r>
              <a:rPr lang="en-US" dirty="0" smtClean="0"/>
              <a:t>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0" i="1" dirty="0" smtClean="0"/>
              <a:t>Do you support  indicating the TIM Beacon offset </a:t>
            </a:r>
            <a:r>
              <a:rPr lang="en-US" altLang="zh-CN" b="0" dirty="0" smtClean="0"/>
              <a:t>using a “TIM offset” filed with 4 reserved bits in Segment Count </a:t>
            </a:r>
            <a:r>
              <a:rPr lang="en-US" altLang="zh-CN" b="0" dirty="0" smtClean="0"/>
              <a:t>IE</a:t>
            </a:r>
            <a:r>
              <a:rPr lang="en-US" b="0" i="1" dirty="0" smtClean="0"/>
              <a:t>?</a:t>
            </a:r>
            <a:r>
              <a:rPr lang="en-US" altLang="zh-CN" b="0" i="1" dirty="0" smtClean="0"/>
              <a:t> </a:t>
            </a:r>
            <a:endParaRPr lang="en-US" altLang="zh-CN" b="0" i="1" dirty="0" smtClean="0"/>
          </a:p>
          <a:p>
            <a:pPr>
              <a:buNone/>
            </a:pPr>
            <a:endParaRPr lang="en-US" b="0" i="1" dirty="0" smtClean="0"/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N</a:t>
            </a:r>
          </a:p>
          <a:p>
            <a:r>
              <a:rPr lang="en-US" dirty="0" smtClean="0"/>
              <a:t>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848600" y="6477000"/>
            <a:ext cx="762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ZTE Corp.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44323</TotalTime>
  <Words>455</Words>
  <Application>Microsoft Office PowerPoint</Application>
  <PresentationFormat>全屏显示(4:3)</PresentationFormat>
  <Paragraphs>80</Paragraphs>
  <Slides>10</Slides>
  <Notes>6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Extend Submission Template</vt:lpstr>
      <vt:lpstr>Document</vt:lpstr>
      <vt:lpstr>Visio</vt:lpstr>
      <vt:lpstr>TIM Offset of Page Segments</vt:lpstr>
      <vt:lpstr>幻灯片 2</vt:lpstr>
      <vt:lpstr>幻灯片 3</vt:lpstr>
      <vt:lpstr>Background </vt:lpstr>
      <vt:lpstr>Issues</vt:lpstr>
      <vt:lpstr>Proposal (1/2)</vt:lpstr>
      <vt:lpstr>Proposal (2/2)</vt:lpstr>
      <vt:lpstr>SP 1</vt:lpstr>
      <vt:lpstr>SP 2</vt:lpstr>
      <vt:lpstr>Reference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segmentation transmission</dc:title>
  <dc:creator>kaiying lv</dc:creator>
  <cp:lastModifiedBy>ZTELKY</cp:lastModifiedBy>
  <cp:revision>2116</cp:revision>
  <cp:lastPrinted>1998-02-10T13:28:06Z</cp:lastPrinted>
  <dcterms:created xsi:type="dcterms:W3CDTF">2009-12-02T19:05:24Z</dcterms:created>
  <dcterms:modified xsi:type="dcterms:W3CDTF">2013-05-14T18:33:30Z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(2)q4K/41TIlWeqpm1crOhURgWb9ZTUjThso43vMPXEhkqnJYKJNOHrcguhDF7wG3LOECw9xCH2
laahpKUBd8Hi6nAZcIzTQ8xCEp044KS/8wTl2o6MhMZPhTVsF3xGIOYsSby30q1uEb3r3JcF
COV6rTHestUmxFCVNxZvTKDh4C39tuHpz2negMYyJr31TQz2of2b8x9I/o889OJQQF6EGxqs
5jwvzKX5P/ogXiDMbNXNG</vt:lpwstr>
  </property>
  <property fmtid="{D5CDD505-2E9C-101B-9397-08002B2CF9AE}" pid="4" name="_ms_pID_7253431">
    <vt:lpwstr>8aAsZDVCP4bHC94jlOJ3q4a0TKhK0ZKlSQiOkpYF1tiO+KVSr5Y
xrENnTW+a2NFlIsOhjRPRXodnuRE+pYj</vt:lpwstr>
  </property>
  <property fmtid="{D5CDD505-2E9C-101B-9397-08002B2CF9AE}" pid="5" name="sflag">
    <vt:lpwstr>1321804620</vt:lpwstr>
  </property>
</Properties>
</file>