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5" r:id="rId3"/>
    <p:sldId id="319" r:id="rId4"/>
    <p:sldId id="321" r:id="rId5"/>
    <p:sldId id="320" r:id="rId6"/>
    <p:sldId id="317" r:id="rId7"/>
    <p:sldId id="318" r:id="rId8"/>
    <p:sldId id="316" r:id="rId9"/>
    <p:sldId id="322" r:id="rId10"/>
    <p:sldId id="296" r:id="rId1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9" autoAdjust="0"/>
    <p:restoredTop sz="94573" autoAdjust="0"/>
  </p:normalViewPr>
  <p:slideViewPr>
    <p:cSldViewPr>
      <p:cViewPr>
        <p:scale>
          <a:sx n="75" d="100"/>
          <a:sy n="75" d="100"/>
        </p:scale>
        <p:origin x="-84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070" y="-84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/>
              <a:t>doc.: IEEE 802.11-yy/xxxxr0</a:t>
            </a:r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906" y="6475413"/>
            <a:ext cx="278601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717" y="332601"/>
            <a:ext cx="33727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11-13/0503-00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</a:t>
            </a:r>
            <a:r>
              <a:rPr lang="en-US"/>
              <a:t>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Discussion On Basic Technical </a:t>
            </a:r>
            <a:br>
              <a:rPr lang="en-US" dirty="0" smtClean="0"/>
            </a:br>
            <a:r>
              <a:rPr lang="en-US" dirty="0" smtClean="0"/>
              <a:t>Aspects for HEW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808369"/>
              </p:ext>
            </p:extLst>
          </p:nvPr>
        </p:nvGraphicFramePr>
        <p:xfrm>
          <a:off x="914400" y="2730500"/>
          <a:ext cx="746760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" name="Document" r:id="rId5" imgW="9634690" imgH="2531617" progId="Word.Document.8">
                  <p:embed/>
                </p:oleObj>
              </mc:Choice>
              <mc:Fallback>
                <p:oleObj name="Document" r:id="rId5" imgW="9634690" imgH="2531617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30500"/>
                        <a:ext cx="7467600" cy="201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  <a:tabLst>
                <a:tab pos="449263" algn="l"/>
              </a:tabLst>
            </a:pPr>
            <a:r>
              <a:rPr lang="en-US" sz="1600" b="0" dirty="0" smtClean="0">
                <a:solidFill>
                  <a:schemeClr val="tx2"/>
                </a:solidFill>
              </a:rPr>
              <a:t>[1]	11-13-0313-00</a:t>
            </a:r>
            <a:r>
              <a:rPr lang="en-US" sz="1600" b="0" dirty="0">
                <a:solidFill>
                  <a:schemeClr val="tx2"/>
                </a:solidFill>
              </a:rPr>
              <a:t>	Usage Models for Next Generation </a:t>
            </a:r>
            <a:r>
              <a:rPr lang="en-US" sz="1600" b="0" dirty="0" smtClean="0">
                <a:solidFill>
                  <a:schemeClr val="tx2"/>
                </a:solidFill>
              </a:rPr>
              <a:t>Wi-Fi; Osama </a:t>
            </a:r>
            <a:r>
              <a:rPr lang="en-US" sz="1600" b="0" dirty="0" err="1" smtClean="0">
                <a:solidFill>
                  <a:schemeClr val="tx2"/>
                </a:solidFill>
              </a:rPr>
              <a:t>Aboul-Magd</a:t>
            </a:r>
            <a:r>
              <a:rPr lang="en-US" sz="1600" b="0" dirty="0" smtClean="0">
                <a:solidFill>
                  <a:schemeClr val="tx2"/>
                </a:solidFill>
              </a:rPr>
              <a:t>, et. al. </a:t>
            </a:r>
            <a:endParaRPr lang="en-US" sz="1600" b="0" dirty="0">
              <a:solidFill>
                <a:schemeClr val="tx2"/>
              </a:solidFill>
            </a:endParaRPr>
          </a:p>
          <a:p>
            <a:pPr marL="449263" indent="-449263">
              <a:buNone/>
              <a:tabLst>
                <a:tab pos="449263" algn="l"/>
              </a:tabLst>
            </a:pPr>
            <a:endParaRPr lang="en-US" b="0" dirty="0" smtClean="0"/>
          </a:p>
          <a:p>
            <a:pPr marL="449263" indent="-449263">
              <a:buNone/>
              <a:tabLst>
                <a:tab pos="449263" algn="l"/>
              </a:tabLst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8176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200" dirty="0" smtClean="0"/>
              <a:t>This presentation discusses our views on some basic technical aspects for HEW Study group.</a:t>
            </a:r>
          </a:p>
          <a:p>
            <a:r>
              <a:rPr lang="en-US" sz="2200" dirty="0" smtClean="0"/>
              <a:t>Covered aspects are:</a:t>
            </a:r>
            <a:endParaRPr lang="en-US" sz="2200" dirty="0"/>
          </a:p>
          <a:p>
            <a:pPr lvl="1"/>
            <a:r>
              <a:rPr lang="en-US" sz="1800" dirty="0" smtClean="0"/>
              <a:t>Uses Cases</a:t>
            </a:r>
          </a:p>
          <a:p>
            <a:pPr lvl="1"/>
            <a:r>
              <a:rPr lang="en-US" sz="1800" dirty="0" smtClean="0"/>
              <a:t>Traffic models</a:t>
            </a:r>
          </a:p>
          <a:p>
            <a:pPr lvl="1"/>
            <a:r>
              <a:rPr lang="en-US" sz="1800" dirty="0" smtClean="0"/>
              <a:t>Deployment scenarios</a:t>
            </a:r>
          </a:p>
          <a:p>
            <a:pPr lvl="1"/>
            <a:r>
              <a:rPr lang="en-US" sz="1800" dirty="0" smtClean="0"/>
              <a:t>Metrics</a:t>
            </a:r>
          </a:p>
          <a:p>
            <a:pPr lvl="1"/>
            <a:r>
              <a:rPr lang="en-US" sz="1800" dirty="0" smtClean="0"/>
              <a:t>Other issues</a:t>
            </a:r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WLAN has been used under many different use cases.</a:t>
            </a:r>
          </a:p>
          <a:p>
            <a:r>
              <a:rPr lang="en-US" dirty="0"/>
              <a:t>Contemporary applications give rise to use cases, involving  high network load and services requiring low </a:t>
            </a:r>
            <a:r>
              <a:rPr lang="en-US" dirty="0" smtClean="0"/>
              <a:t>latencies.</a:t>
            </a:r>
            <a:endParaRPr lang="en-US" dirty="0"/>
          </a:p>
          <a:p>
            <a:pPr lvl="1"/>
            <a:r>
              <a:rPr lang="en-US" dirty="0" smtClean="0"/>
              <a:t>HEW SG should concentrate on those use cases.</a:t>
            </a:r>
          </a:p>
          <a:p>
            <a:r>
              <a:rPr lang="en-US" dirty="0"/>
              <a:t>Different usage models were presented in </a:t>
            </a:r>
            <a:r>
              <a:rPr lang="en-US" dirty="0" smtClean="0"/>
              <a:t>[1].</a:t>
            </a:r>
            <a:endParaRPr lang="en-US" dirty="0"/>
          </a:p>
          <a:p>
            <a:pPr lvl="1"/>
            <a:r>
              <a:rPr lang="en-US" dirty="0"/>
              <a:t>Majority of the services </a:t>
            </a:r>
            <a:r>
              <a:rPr lang="en-US" dirty="0" smtClean="0"/>
              <a:t>are using </a:t>
            </a:r>
            <a:r>
              <a:rPr lang="en-US" dirty="0"/>
              <a:t>TCP </a:t>
            </a:r>
            <a:r>
              <a:rPr lang="en-US" dirty="0" smtClean="0"/>
              <a:t>IP.</a:t>
            </a:r>
            <a:endParaRPr lang="en-US" dirty="0"/>
          </a:p>
          <a:p>
            <a:pPr lvl="1"/>
            <a:r>
              <a:rPr lang="en-US" dirty="0"/>
              <a:t>Latency and Packet error </a:t>
            </a:r>
            <a:r>
              <a:rPr lang="en-US" dirty="0" smtClean="0"/>
              <a:t>rate requirements are quite similar</a:t>
            </a:r>
            <a:r>
              <a:rPr lang="en-US" dirty="0"/>
              <a:t>: 20-50ms,  </a:t>
            </a:r>
            <a:r>
              <a:rPr lang="en-US" dirty="0" smtClean="0"/>
              <a:t>1e-3 - 1e-8.</a:t>
            </a:r>
            <a:endParaRPr lang="en-US" dirty="0"/>
          </a:p>
          <a:p>
            <a:pPr lvl="1"/>
            <a:r>
              <a:rPr lang="en-US" dirty="0" smtClean="0"/>
              <a:t>Services are always Bi-directional in practice.</a:t>
            </a:r>
          </a:p>
          <a:p>
            <a:r>
              <a:rPr lang="en-US" dirty="0" smtClean="0"/>
              <a:t>Achieved throughput over TCP is highly dependent on available bandwidth and end-to-end latency.</a:t>
            </a:r>
          </a:p>
          <a:p>
            <a:pPr lvl="1"/>
            <a:r>
              <a:rPr lang="en-US" dirty="0" smtClean="0"/>
              <a:t>Latency and Jitter has significant negative impact achieved bitrate.</a:t>
            </a:r>
          </a:p>
          <a:p>
            <a:pPr lvl="1"/>
            <a:r>
              <a:rPr lang="en-US" dirty="0" smtClean="0"/>
              <a:t>HEW SG should assume that latency in networks beyond 802.11 networks is low and decreasing in future.</a:t>
            </a:r>
            <a:endParaRPr lang="en-US" dirty="0"/>
          </a:p>
          <a:p>
            <a:r>
              <a:rPr lang="en-US" dirty="0" smtClean="0"/>
              <a:t>If system capacity and latency are sufficient to provide high throughput data services,  also voice services will work well 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oice capacity enhancements will come as side product – voice capacity is not an essential target for HEW.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Use Cases for HEW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8176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obtain realistic results with high number of STAs.</a:t>
            </a:r>
          </a:p>
          <a:p>
            <a:pPr lvl="1"/>
            <a:r>
              <a:rPr lang="en-US" dirty="0" smtClean="0"/>
              <a:t>Traffic should be finite </a:t>
            </a:r>
            <a:r>
              <a:rPr lang="en-US" dirty="0" smtClean="0"/>
              <a:t>buffer (burst) </a:t>
            </a:r>
            <a:r>
              <a:rPr lang="en-US" dirty="0" smtClean="0"/>
              <a:t>and a single connection should not be overloading the system.</a:t>
            </a:r>
          </a:p>
          <a:p>
            <a:pPr lvl="1"/>
            <a:r>
              <a:rPr lang="en-US" dirty="0" smtClean="0"/>
              <a:t>System should be highly loaded as total. </a:t>
            </a:r>
          </a:p>
          <a:p>
            <a:r>
              <a:rPr lang="en-US" dirty="0" smtClean="0"/>
              <a:t>Generic TCP/IP based traffic is a good starting point as used widely by different services.</a:t>
            </a:r>
          </a:p>
          <a:p>
            <a:pPr lvl="1"/>
            <a:r>
              <a:rPr lang="en-US" dirty="0" smtClean="0"/>
              <a:t>Simplified model could be considered</a:t>
            </a:r>
          </a:p>
          <a:p>
            <a:r>
              <a:rPr lang="en-US" dirty="0" smtClean="0"/>
              <a:t>Both uplink and downlink should be considered simultaneously with different traffic split.</a:t>
            </a:r>
          </a:p>
          <a:p>
            <a:pPr lvl="1"/>
            <a:r>
              <a:rPr lang="en-US" dirty="0" smtClean="0"/>
              <a:t>Same spectrum resource shared between DL and UL.</a:t>
            </a:r>
          </a:p>
          <a:p>
            <a:pPr lvl="1"/>
            <a:r>
              <a:rPr lang="en-US" dirty="0" smtClean="0"/>
              <a:t>Services  are bi-directional due to TCP -  performance is degraded if either direction is not performing sufficiently well.</a:t>
            </a:r>
          </a:p>
          <a:p>
            <a:pPr lvl="1"/>
            <a:r>
              <a:rPr lang="en-US" dirty="0" smtClean="0"/>
              <a:t>Focus on DL biased traffic split.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 Traffic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6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67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High </a:t>
            </a:r>
            <a:r>
              <a:rPr lang="en-US" dirty="0"/>
              <a:t>density </a:t>
            </a:r>
            <a:r>
              <a:rPr lang="en-US" dirty="0" smtClean="0"/>
              <a:t>multi-floor </a:t>
            </a:r>
            <a:r>
              <a:rPr lang="en-US" dirty="0"/>
              <a:t>office building </a:t>
            </a:r>
            <a:endParaRPr lang="en-US" dirty="0" smtClean="0"/>
          </a:p>
          <a:p>
            <a:pPr lvl="1"/>
            <a:r>
              <a:rPr lang="en-US" dirty="0" smtClean="0"/>
              <a:t>Presenting </a:t>
            </a:r>
            <a:r>
              <a:rPr lang="en-US" dirty="0"/>
              <a:t>a deployment where coordination between APs is possible by network </a:t>
            </a:r>
            <a:r>
              <a:rPr lang="en-US" dirty="0" smtClean="0"/>
              <a:t>management system.</a:t>
            </a:r>
            <a:endParaRPr lang="en-US" dirty="0"/>
          </a:p>
          <a:p>
            <a:r>
              <a:rPr lang="en-US" dirty="0"/>
              <a:t>High density </a:t>
            </a:r>
            <a:r>
              <a:rPr lang="en-US" dirty="0" smtClean="0"/>
              <a:t>multi-floor apartment </a:t>
            </a:r>
            <a:r>
              <a:rPr lang="en-US" dirty="0"/>
              <a:t>building 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resenting </a:t>
            </a:r>
            <a:r>
              <a:rPr lang="en-US" dirty="0"/>
              <a:t>a deployment where coordination between APs is not necessarily possible </a:t>
            </a:r>
            <a:r>
              <a:rPr lang="en-US" dirty="0" smtClean="0"/>
              <a:t>by network management system.</a:t>
            </a:r>
            <a:endParaRPr lang="en-US" dirty="0"/>
          </a:p>
          <a:p>
            <a:r>
              <a:rPr lang="en-US" dirty="0"/>
              <a:t>Stadium or market </a:t>
            </a:r>
            <a:r>
              <a:rPr lang="en-US" dirty="0" smtClean="0"/>
              <a:t>place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outdoor </a:t>
            </a:r>
            <a:r>
              <a:rPr lang="en-US" dirty="0" smtClean="0"/>
              <a:t>hotspot.</a:t>
            </a:r>
          </a:p>
          <a:p>
            <a:r>
              <a:rPr lang="en-US" dirty="0" smtClean="0"/>
              <a:t>Each deployment OBSS issues must be considered. </a:t>
            </a:r>
          </a:p>
          <a:p>
            <a:endParaRPr lang="en-US" dirty="0" smtClean="0"/>
          </a:p>
          <a:p>
            <a:r>
              <a:rPr lang="en-US" dirty="0" smtClean="0"/>
              <a:t>Reasonable </a:t>
            </a:r>
            <a:r>
              <a:rPr lang="en-US" dirty="0"/>
              <a:t>AP </a:t>
            </a:r>
            <a:r>
              <a:rPr lang="en-US" dirty="0" smtClean="0"/>
              <a:t>and STA placement </a:t>
            </a:r>
          </a:p>
          <a:p>
            <a:pPr lvl="1"/>
            <a:r>
              <a:rPr lang="en-US" dirty="0" smtClean="0"/>
              <a:t>APs are not located random manner.</a:t>
            </a:r>
          </a:p>
          <a:p>
            <a:r>
              <a:rPr lang="en-US" dirty="0"/>
              <a:t>STAs are connected to the best AP from radio link quality point of view.</a:t>
            </a:r>
          </a:p>
          <a:p>
            <a:pPr lvl="1"/>
            <a:r>
              <a:rPr lang="en-US" dirty="0" smtClean="0"/>
              <a:t>All APs should be accessible for STAs.</a:t>
            </a:r>
          </a:p>
          <a:p>
            <a:r>
              <a:rPr lang="en-US" dirty="0" smtClean="0"/>
              <a:t>In </a:t>
            </a:r>
            <a:r>
              <a:rPr lang="en-US" dirty="0"/>
              <a:t>all scenarios we should assume single frequency network problem as frequency reuse will </a:t>
            </a:r>
            <a:r>
              <a:rPr lang="en-US" dirty="0" smtClean="0"/>
              <a:t>happen.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we improve single frequency operation those improvements will work when more frequencies are </a:t>
            </a:r>
            <a:r>
              <a:rPr lang="en-US" dirty="0" smtClean="0"/>
              <a:t>available.</a:t>
            </a:r>
          </a:p>
          <a:p>
            <a:pPr lvl="1"/>
            <a:r>
              <a:rPr lang="en-US" dirty="0" smtClean="0"/>
              <a:t>Simplifies analysis and comparison.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Deployments with high density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5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Robustness of the connection is essential for high user experience.</a:t>
            </a:r>
          </a:p>
          <a:p>
            <a:pPr lvl="1"/>
            <a:r>
              <a:rPr lang="en-US" dirty="0" smtClean="0"/>
              <a:t>Always when connected obtain certain “minimum bitrate”.</a:t>
            </a:r>
          </a:p>
          <a:p>
            <a:pPr lvl="1"/>
            <a:r>
              <a:rPr lang="en-US" dirty="0" smtClean="0"/>
              <a:t>OBSS – or high interference level are not excuses for the end-user.</a:t>
            </a:r>
          </a:p>
          <a:p>
            <a:r>
              <a:rPr lang="en-US" dirty="0" smtClean="0"/>
              <a:t>Better block than drop</a:t>
            </a:r>
            <a:endParaRPr lang="en-US" dirty="0"/>
          </a:p>
          <a:p>
            <a:pPr lvl="1"/>
            <a:r>
              <a:rPr lang="en-US" dirty="0" smtClean="0"/>
              <a:t>User experience is worst if connection works for a small duration but then goes down – especially if user is not moving.</a:t>
            </a:r>
          </a:p>
          <a:p>
            <a:r>
              <a:rPr lang="en-US" dirty="0" smtClean="0"/>
              <a:t>For all services minimum bitrate is needed</a:t>
            </a:r>
          </a:p>
          <a:p>
            <a:pPr lvl="1"/>
            <a:r>
              <a:rPr lang="en-US" dirty="0" smtClean="0"/>
              <a:t>even best effort WEB-surfing cannot tolerate long delays.</a:t>
            </a:r>
          </a:p>
          <a:p>
            <a:r>
              <a:rPr lang="en-US" dirty="0" smtClean="0"/>
              <a:t>Typical evaluation criteria is 5 percentile point on:</a:t>
            </a:r>
          </a:p>
          <a:p>
            <a:pPr lvl="1"/>
            <a:r>
              <a:rPr lang="en-US" dirty="0" smtClean="0"/>
              <a:t>Average throughput over simulation rounds above MAC layer</a:t>
            </a:r>
          </a:p>
          <a:p>
            <a:pPr lvl="1"/>
            <a:r>
              <a:rPr lang="en-US" dirty="0" smtClean="0"/>
              <a:t>Average latency over simulation rounds above MAC layer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Metrics: Robustness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8176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7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Spectral efficiency can be simply maximized by only serving the best STA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is clearly not the target of HEW.</a:t>
            </a:r>
          </a:p>
          <a:p>
            <a:r>
              <a:rPr lang="en-US" dirty="0" smtClean="0"/>
              <a:t>Therefore distributions on how resources are used and achieved data rate are essential. </a:t>
            </a:r>
          </a:p>
          <a:p>
            <a:pPr lvl="1"/>
            <a:r>
              <a:rPr lang="en-US" dirty="0" smtClean="0"/>
              <a:t>95 percentile together with 5 percentile (robustness). Averaged over simulation rounds</a:t>
            </a:r>
          </a:p>
          <a:p>
            <a:pPr lvl="1"/>
            <a:r>
              <a:rPr lang="en-US" dirty="0"/>
              <a:t>PF-scheduler in AP for DL </a:t>
            </a:r>
            <a:r>
              <a:rPr lang="en-US" dirty="0" smtClean="0"/>
              <a:t>data.</a:t>
            </a:r>
          </a:p>
          <a:p>
            <a:r>
              <a:rPr lang="en-US" dirty="0" smtClean="0"/>
              <a:t>Maximum queuing time needs to be fixed.</a:t>
            </a:r>
          </a:p>
          <a:p>
            <a:pPr lvl="1"/>
            <a:r>
              <a:rPr lang="en-US" dirty="0" smtClean="0"/>
              <a:t>Packets are dropped due to extensive delays.</a:t>
            </a:r>
          </a:p>
          <a:p>
            <a:r>
              <a:rPr lang="en-US" dirty="0" smtClean="0"/>
              <a:t>Different solutions can benefit differently on used deployments and how coverage is defined</a:t>
            </a:r>
          </a:p>
          <a:p>
            <a:pPr lvl="1"/>
            <a:r>
              <a:rPr lang="en-US" dirty="0" smtClean="0"/>
              <a:t>Bits/s/Hz/m^2 over full coverage </a:t>
            </a:r>
            <a:r>
              <a:rPr lang="en-US" dirty="0"/>
              <a:t>area </a:t>
            </a:r>
            <a:r>
              <a:rPr lang="en-US" dirty="0" smtClean="0"/>
              <a:t>to present total system capacity.</a:t>
            </a:r>
          </a:p>
          <a:p>
            <a:pPr lvl="1"/>
            <a:r>
              <a:rPr lang="en-US" dirty="0" smtClean="0"/>
              <a:t>Outage criteria needs be defined and taken into account.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Metrics: Spectral Efficiency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8176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Supported Frequency bands</a:t>
            </a:r>
          </a:p>
          <a:p>
            <a:pPr lvl="1"/>
            <a:r>
              <a:rPr lang="en-US" dirty="0" smtClean="0"/>
              <a:t>2.4GHz and 5GHz, Other?</a:t>
            </a:r>
          </a:p>
          <a:p>
            <a:r>
              <a:rPr lang="en-US" dirty="0" smtClean="0"/>
              <a:t>Backward Compatibility</a:t>
            </a:r>
            <a:endParaRPr lang="en-US" dirty="0"/>
          </a:p>
          <a:p>
            <a:pPr lvl="1"/>
            <a:r>
              <a:rPr lang="en-US" dirty="0"/>
              <a:t>Similar as with .11ac.</a:t>
            </a:r>
          </a:p>
          <a:p>
            <a:pPr lvl="1"/>
            <a:r>
              <a:rPr lang="en-US" dirty="0"/>
              <a:t>More </a:t>
            </a:r>
            <a:r>
              <a:rPr lang="en-US" dirty="0" smtClean="0"/>
              <a:t>relaxed with some impact to older generations?</a:t>
            </a:r>
          </a:p>
          <a:p>
            <a:pPr lvl="1"/>
            <a:r>
              <a:rPr lang="en-US" dirty="0" smtClean="0"/>
              <a:t>Performance in mixed deployments.</a:t>
            </a:r>
          </a:p>
          <a:p>
            <a:r>
              <a:rPr lang="en-US" dirty="0" smtClean="0"/>
              <a:t>Baseline </a:t>
            </a:r>
            <a:r>
              <a:rPr lang="en-US" dirty="0"/>
              <a:t>system </a:t>
            </a:r>
            <a:r>
              <a:rPr lang="en-US" dirty="0" smtClean="0"/>
              <a:t>capabilities to which comparison is done</a:t>
            </a:r>
            <a:endParaRPr lang="en-US" dirty="0"/>
          </a:p>
          <a:p>
            <a:pPr lvl="1"/>
            <a:r>
              <a:rPr lang="en-US" dirty="0" smtClean="0"/>
              <a:t>802.11n for 2.4Ghz</a:t>
            </a:r>
          </a:p>
          <a:p>
            <a:pPr lvl="1"/>
            <a:r>
              <a:rPr lang="en-US" dirty="0" smtClean="0"/>
              <a:t>802.11ac for 5GHz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Other Issues to be discussed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8176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3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this contribution we discussed several basic technical issues that should be addressed during HEW SG work.</a:t>
            </a:r>
          </a:p>
          <a:p>
            <a:r>
              <a:rPr lang="en-US" dirty="0"/>
              <a:t>It was </a:t>
            </a:r>
            <a:r>
              <a:rPr lang="en-US" dirty="0" smtClean="0"/>
              <a:t>discussed that </a:t>
            </a:r>
            <a:r>
              <a:rPr lang="en-US" dirty="0"/>
              <a:t>several simplifications can be made from analysis point of view in </a:t>
            </a:r>
          </a:p>
          <a:p>
            <a:pPr lvl="1"/>
            <a:r>
              <a:rPr lang="en-US" sz="1800" dirty="0" smtClean="0"/>
              <a:t>Uses </a:t>
            </a:r>
            <a:r>
              <a:rPr lang="en-US" sz="1800" dirty="0"/>
              <a:t>Cases</a:t>
            </a:r>
          </a:p>
          <a:p>
            <a:pPr lvl="1"/>
            <a:r>
              <a:rPr lang="en-US" sz="1800" dirty="0"/>
              <a:t>Traffic models</a:t>
            </a:r>
          </a:p>
          <a:p>
            <a:pPr lvl="1"/>
            <a:r>
              <a:rPr lang="en-US" sz="1800" dirty="0"/>
              <a:t>Deployment scenarios</a:t>
            </a:r>
          </a:p>
          <a:p>
            <a:r>
              <a:rPr lang="en-US" sz="2200" dirty="0" smtClean="0"/>
              <a:t>From metrics both 5 and 95 percentile distribution point are needed to address robustness and overall system capacity. </a:t>
            </a:r>
          </a:p>
          <a:p>
            <a:pPr lvl="1"/>
            <a:r>
              <a:rPr lang="en-US" sz="1600" dirty="0"/>
              <a:t>Packets are dropped due to extensive delays </a:t>
            </a:r>
            <a:endParaRPr lang="en-US" sz="1600" dirty="0" smtClean="0"/>
          </a:p>
          <a:p>
            <a:pPr lvl="1"/>
            <a:r>
              <a:rPr lang="en-US" sz="1800" dirty="0" smtClean="0"/>
              <a:t>bits/s/Hz/m^2 </a:t>
            </a:r>
            <a:r>
              <a:rPr lang="en-US" sz="1800" dirty="0"/>
              <a:t>over full coverage area to present total system capacity</a:t>
            </a:r>
            <a:endParaRPr lang="en-US" sz="1800" dirty="0" smtClean="0"/>
          </a:p>
          <a:p>
            <a:r>
              <a:rPr lang="en-US" sz="2200" dirty="0" smtClean="0"/>
              <a:t>Additionally we need to address</a:t>
            </a:r>
          </a:p>
          <a:p>
            <a:pPr lvl="1"/>
            <a:r>
              <a:rPr lang="en-US" sz="1800" dirty="0" smtClean="0"/>
              <a:t>Supported frequency bands</a:t>
            </a:r>
          </a:p>
          <a:p>
            <a:pPr lvl="1"/>
            <a:r>
              <a:rPr lang="en-US" sz="1800" dirty="0" smtClean="0"/>
              <a:t>Backward compatibility </a:t>
            </a:r>
          </a:p>
          <a:p>
            <a:pPr lvl="1"/>
            <a:r>
              <a:rPr lang="en-US" sz="1800" dirty="0" smtClean="0"/>
              <a:t>Baseline system capability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90653"/>
      </p:ext>
    </p:extLst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903</Words>
  <Application>Microsoft Office PowerPoint</Application>
  <PresentationFormat>On-screen Show (4:3)</PresentationFormat>
  <Paragraphs>135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place presentation subject title text here]</vt:lpstr>
      <vt:lpstr>Document</vt:lpstr>
      <vt:lpstr>Discussion On Basic Technical  Aspects for HEW</vt:lpstr>
      <vt:lpstr>Abstract</vt:lpstr>
      <vt:lpstr>Use Cases for HEW</vt:lpstr>
      <vt:lpstr>Simplify Traffic Models</vt:lpstr>
      <vt:lpstr>Deployments with high density</vt:lpstr>
      <vt:lpstr>Metrics: Robustness</vt:lpstr>
      <vt:lpstr>Metrics: Spectral Efficiency </vt:lpstr>
      <vt:lpstr>Other Issues to be discussed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2013-05-13T18:59:20Z</dcterms:modified>
</cp:coreProperties>
</file>