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m" ContentType="application/vnd.ms-word.document.macroEnabled.12"/>
  <Default Extension="doc" ContentType="application/haansoftdoc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96" r:id="rId3"/>
    <p:sldId id="316" r:id="rId4"/>
    <p:sldId id="354" r:id="rId5"/>
    <p:sldId id="364" r:id="rId6"/>
    <p:sldId id="359" r:id="rId7"/>
    <p:sldId id="365" r:id="rId8"/>
    <p:sldId id="366" r:id="rId9"/>
    <p:sldId id="369" r:id="rId10"/>
    <p:sldId id="371" r:id="rId11"/>
    <p:sldId id="372" r:id="rId12"/>
    <p:sldId id="373" r:id="rId13"/>
    <p:sldId id="370" r:id="rId14"/>
    <p:sldId id="363" r:id="rId15"/>
    <p:sldId id="368" r:id="rId16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629" autoAdjust="0"/>
  </p:normalViewPr>
  <p:slideViewPr>
    <p:cSldViewPr>
      <p:cViewPr>
        <p:scale>
          <a:sx n="90" d="100"/>
          <a:sy n="90" d="100"/>
        </p:scale>
        <p:origin x="-122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5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995" y="-91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27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16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512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9929" y="6475413"/>
            <a:ext cx="152400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3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802.11-13/0497r0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Macro-Enabled_Document1.docm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Word_97_-_2003___311111111111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Macro-Enabled_Document2.docm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2013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TGah</a:t>
            </a:r>
            <a:r>
              <a:rPr lang="en-US" dirty="0" smtClean="0"/>
              <a:t> Miscellaneous PHY Updates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2013-05-13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58"/>
          <p:cNvGraphicFramePr>
            <a:graphicFrameLocks noChangeAspect="1"/>
          </p:cNvGraphicFramePr>
          <p:nvPr/>
        </p:nvGraphicFramePr>
        <p:xfrm>
          <a:off x="1287463" y="2227263"/>
          <a:ext cx="6873875" cy="4054475"/>
        </p:xfrm>
        <a:graphic>
          <a:graphicData uri="http://schemas.openxmlformats.org/presentationml/2006/ole">
            <p:oleObj spid="_x0000_s2106" name="Macro-Enabled Template" r:id="rId4" imgW="9240746" imgH="5467423" progId="Word.DocumentMacroEnabled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Smoothing bit is defined only in short preamble. </a:t>
            </a:r>
          </a:p>
          <a:p>
            <a:r>
              <a:rPr lang="en-US" sz="1800" b="0" dirty="0" smtClean="0"/>
              <a:t>In long preamble, beam change is defined to indicate Q matrix change between </a:t>
            </a:r>
            <a:r>
              <a:rPr lang="en-US" sz="1800" b="0" dirty="0" err="1" smtClean="0"/>
              <a:t>omni</a:t>
            </a:r>
            <a:r>
              <a:rPr lang="en-US" sz="1800" b="0" dirty="0" smtClean="0"/>
              <a:t> portion and data portion.</a:t>
            </a:r>
          </a:p>
          <a:p>
            <a:pPr lvl="1"/>
            <a:r>
              <a:rPr lang="en-US" sz="1600" dirty="0" smtClean="0"/>
              <a:t>If Beam Change is 0, then smoothing is recommended.</a:t>
            </a:r>
          </a:p>
          <a:p>
            <a:r>
              <a:rPr lang="en-US" sz="1800" b="0" dirty="0" smtClean="0"/>
              <a:t>In long preamble, if </a:t>
            </a:r>
            <a:r>
              <a:rPr lang="en-US" sz="1800" b="0" dirty="0" err="1" smtClean="0"/>
              <a:t>Nsts</a:t>
            </a:r>
            <a:r>
              <a:rPr lang="en-US" sz="1800" b="0" dirty="0" smtClean="0"/>
              <a:t>&gt;1,  LTF1 and DLTFs are spatially mapped by the following equations:</a:t>
            </a:r>
            <a:endParaRPr lang="en-US" sz="1400" dirty="0" smtClean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30722" name="Object 3"/>
          <p:cNvGraphicFramePr>
            <a:graphicFrameLocks noChangeAspect="1"/>
          </p:cNvGraphicFramePr>
          <p:nvPr/>
        </p:nvGraphicFramePr>
        <p:xfrm>
          <a:off x="2133600" y="3200400"/>
          <a:ext cx="2478088" cy="457200"/>
        </p:xfrm>
        <a:graphic>
          <a:graphicData uri="http://schemas.openxmlformats.org/presentationml/2006/ole">
            <p:oleObj spid="_x0000_s30722" name="Equation" r:id="rId3" imgW="1307880" imgH="241200" progId="Equation.DSMT4">
              <p:embed/>
            </p:oleObj>
          </a:graphicData>
        </a:graphic>
      </p:graphicFrame>
      <p:graphicFrame>
        <p:nvGraphicFramePr>
          <p:cNvPr id="30723" name="Object 2"/>
          <p:cNvGraphicFramePr>
            <a:graphicFrameLocks noChangeAspect="1"/>
          </p:cNvGraphicFramePr>
          <p:nvPr/>
        </p:nvGraphicFramePr>
        <p:xfrm>
          <a:off x="2133600" y="4038600"/>
          <a:ext cx="6024563" cy="2043113"/>
        </p:xfrm>
        <a:graphic>
          <a:graphicData uri="http://schemas.openxmlformats.org/presentationml/2006/ole">
            <p:oleObj spid="_x0000_s30723" name="Equation" r:id="rId4" imgW="4419360" imgH="1498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The beam change bit was proposed mainly for single stream cases:</a:t>
            </a:r>
          </a:p>
          <a:p>
            <a:pPr lvl="1"/>
            <a:r>
              <a:rPr lang="en-US" sz="1600" dirty="0" err="1" smtClean="0"/>
              <a:t>Q</a:t>
            </a:r>
            <a:r>
              <a:rPr lang="en-US" sz="1200" dirty="0" err="1" smtClean="0"/>
              <a:t>omni</a:t>
            </a:r>
            <a:r>
              <a:rPr lang="en-US" sz="1600" dirty="0" smtClean="0"/>
              <a:t> is CSD vector as in current SFD.</a:t>
            </a:r>
          </a:p>
          <a:p>
            <a:pPr lvl="1"/>
            <a:r>
              <a:rPr lang="en-US" sz="1600" dirty="0" smtClean="0"/>
              <a:t>When </a:t>
            </a:r>
            <a:r>
              <a:rPr lang="en-US" sz="1600" dirty="0" err="1" smtClean="0"/>
              <a:t>Q</a:t>
            </a:r>
            <a:r>
              <a:rPr lang="en-US" sz="1200" dirty="0" err="1" smtClean="0"/>
              <a:t>data</a:t>
            </a:r>
            <a:r>
              <a:rPr lang="en-US" sz="1600" dirty="0" smtClean="0"/>
              <a:t> is different from </a:t>
            </a:r>
            <a:r>
              <a:rPr lang="en-US" sz="1600" dirty="0" err="1" smtClean="0"/>
              <a:t>Q</a:t>
            </a:r>
            <a:r>
              <a:rPr lang="en-US" sz="1200" dirty="0" err="1" smtClean="0"/>
              <a:t>omni</a:t>
            </a:r>
            <a:r>
              <a:rPr lang="en-US" sz="1600" dirty="0" smtClean="0"/>
              <a:t>, most likely the data portion is </a:t>
            </a:r>
            <a:r>
              <a:rPr lang="en-US" sz="1600" dirty="0" err="1" smtClean="0"/>
              <a:t>beamformed</a:t>
            </a:r>
            <a:r>
              <a:rPr lang="en-US" sz="1600" dirty="0" smtClean="0"/>
              <a:t>, therefore “channel smoothing is not recommended”.</a:t>
            </a:r>
          </a:p>
          <a:p>
            <a:pPr lvl="1"/>
            <a:r>
              <a:rPr lang="en-US" sz="1600" dirty="0" smtClean="0"/>
              <a:t>If it is unchanged, with a certain AGC design, receiver may combine LTF1 with DLTF1 to improve CE.</a:t>
            </a:r>
          </a:p>
          <a:p>
            <a:endParaRPr lang="en-US" sz="2000" b="0" dirty="0" smtClean="0"/>
          </a:p>
          <a:p>
            <a:r>
              <a:rPr lang="en-US" sz="2000" b="0" dirty="0" smtClean="0">
                <a:solidFill>
                  <a:srgbClr val="FF0000"/>
                </a:solidFill>
              </a:rPr>
              <a:t>However, based on current definition, beam change bit is always 1 if </a:t>
            </a:r>
            <a:r>
              <a:rPr lang="en-US" sz="2000" b="0" dirty="0" err="1" smtClean="0">
                <a:solidFill>
                  <a:srgbClr val="FF0000"/>
                </a:solidFill>
              </a:rPr>
              <a:t>Nsts</a:t>
            </a:r>
            <a:r>
              <a:rPr lang="en-US" sz="2000" b="0" dirty="0" smtClean="0">
                <a:solidFill>
                  <a:srgbClr val="FF0000"/>
                </a:solidFill>
              </a:rPr>
              <a:t>&gt;1, since </a:t>
            </a:r>
            <a:r>
              <a:rPr lang="en-US" sz="2000" b="0" dirty="0" err="1" smtClean="0">
                <a:solidFill>
                  <a:srgbClr val="FF0000"/>
                </a:solidFill>
              </a:rPr>
              <a:t>Q</a:t>
            </a:r>
            <a:r>
              <a:rPr lang="en-US" sz="1400" b="0" dirty="0" err="1" smtClean="0">
                <a:solidFill>
                  <a:srgbClr val="FF0000"/>
                </a:solidFill>
              </a:rPr>
              <a:t>data</a:t>
            </a:r>
            <a:r>
              <a:rPr lang="en-US" sz="2000" b="0" dirty="0" smtClean="0">
                <a:solidFill>
                  <a:srgbClr val="FF0000"/>
                </a:solidFill>
              </a:rPr>
              <a:t> is always different from </a:t>
            </a:r>
            <a:r>
              <a:rPr lang="en-US" sz="2000" b="0" dirty="0" err="1" smtClean="0">
                <a:solidFill>
                  <a:srgbClr val="FF0000"/>
                </a:solidFill>
              </a:rPr>
              <a:t>Q</a:t>
            </a:r>
            <a:r>
              <a:rPr lang="en-US" sz="1400" b="0" dirty="0" err="1" smtClean="0">
                <a:solidFill>
                  <a:srgbClr val="FF0000"/>
                </a:solidFill>
              </a:rPr>
              <a:t>omni</a:t>
            </a:r>
            <a:r>
              <a:rPr lang="en-US" sz="2000" b="0" dirty="0" smtClean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US" sz="1600" dirty="0" smtClean="0"/>
              <a:t>If </a:t>
            </a:r>
            <a:r>
              <a:rPr lang="en-US" sz="1600" dirty="0" err="1" smtClean="0"/>
              <a:t>Q</a:t>
            </a:r>
            <a:r>
              <a:rPr lang="en-US" sz="1100" dirty="0" err="1" smtClean="0"/>
              <a:t>data</a:t>
            </a:r>
            <a:r>
              <a:rPr lang="en-US" sz="1600" dirty="0" smtClean="0"/>
              <a:t> is </a:t>
            </a:r>
            <a:r>
              <a:rPr lang="en-US" sz="1600" dirty="0" err="1" smtClean="0"/>
              <a:t>beamforming</a:t>
            </a:r>
            <a:r>
              <a:rPr lang="en-US" sz="1600" dirty="0" smtClean="0"/>
              <a:t> matrix, channel smoothing is not recommended.</a:t>
            </a:r>
          </a:p>
          <a:p>
            <a:pPr lvl="1"/>
            <a:r>
              <a:rPr lang="en-US" sz="1600" dirty="0" smtClean="0"/>
              <a:t>If </a:t>
            </a:r>
            <a:r>
              <a:rPr lang="en-US" sz="1600" dirty="0" err="1" smtClean="0"/>
              <a:t>Q</a:t>
            </a:r>
            <a:r>
              <a:rPr lang="en-US" sz="1100" dirty="0" err="1" smtClean="0"/>
              <a:t>data</a:t>
            </a:r>
            <a:r>
              <a:rPr lang="en-US" sz="1600" dirty="0" smtClean="0"/>
              <a:t> is non-</a:t>
            </a:r>
            <a:r>
              <a:rPr lang="en-US" sz="1600" dirty="0" err="1" smtClean="0"/>
              <a:t>beamforming</a:t>
            </a:r>
            <a:r>
              <a:rPr lang="en-US" sz="1600" dirty="0" smtClean="0"/>
              <a:t> matrix (e.g. identity matrix), channel smoothing is recommended.</a:t>
            </a:r>
          </a:p>
          <a:p>
            <a:pPr lvl="1"/>
            <a:r>
              <a:rPr lang="en-US" sz="1600" dirty="0" smtClean="0"/>
              <a:t>But receiver has no idea on </a:t>
            </a:r>
            <a:r>
              <a:rPr lang="en-US" sz="1600" dirty="0" err="1" smtClean="0"/>
              <a:t>beamforming</a:t>
            </a:r>
            <a:r>
              <a:rPr lang="en-US" sz="1600" dirty="0" smtClean="0"/>
              <a:t> or not.</a:t>
            </a:r>
          </a:p>
          <a:p>
            <a:pPr lvl="1"/>
            <a:r>
              <a:rPr lang="en-US" sz="1600" dirty="0" smtClean="0"/>
              <a:t>For both cases, receiver can hardly benefit CE from combining LTF1 with DLTF(s). </a:t>
            </a:r>
            <a:endParaRPr lang="en-US" sz="1800" dirty="0" smtClean="0"/>
          </a:p>
          <a:p>
            <a:pPr lvl="1"/>
            <a:r>
              <a:rPr lang="en-US" sz="1600" dirty="0" smtClean="0"/>
              <a:t>No implication on channel smooth-ability, different from short preamble and long preamble with </a:t>
            </a:r>
            <a:r>
              <a:rPr lang="en-US" sz="1600" dirty="0" err="1" smtClean="0"/>
              <a:t>Nsts</a:t>
            </a:r>
            <a:r>
              <a:rPr lang="en-US" sz="1600" dirty="0" smtClean="0"/>
              <a:t>=1 cases.</a:t>
            </a:r>
          </a:p>
          <a:p>
            <a:pPr lvl="1"/>
            <a:r>
              <a:rPr lang="en-US" sz="1600" u="sng" dirty="0" smtClean="0"/>
              <a:t>This bit is almost wasted in this case</a:t>
            </a:r>
            <a:r>
              <a:rPr lang="en-US" sz="1600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 smtClean="0"/>
              <a:t>Re-name this field as “Beam Change/Smoothing”</a:t>
            </a:r>
          </a:p>
          <a:p>
            <a:pPr lvl="1"/>
            <a:r>
              <a:rPr lang="en-US" dirty="0" smtClean="0"/>
              <a:t>When </a:t>
            </a:r>
            <a:r>
              <a:rPr lang="en-US" dirty="0" err="1" smtClean="0"/>
              <a:t>Nsts</a:t>
            </a:r>
            <a:r>
              <a:rPr lang="en-US" dirty="0" smtClean="0"/>
              <a:t>=1, this field indicates beam change as in current SFD.</a:t>
            </a:r>
          </a:p>
          <a:p>
            <a:pPr lvl="1"/>
            <a:r>
              <a:rPr lang="en-US" dirty="0" smtClean="0"/>
              <a:t>When </a:t>
            </a:r>
            <a:r>
              <a:rPr lang="en-US" dirty="0" err="1" smtClean="0"/>
              <a:t>Nsts</a:t>
            </a:r>
            <a:r>
              <a:rPr lang="en-US" dirty="0" smtClean="0"/>
              <a:t>&gt;1, this field means smoothing indication.</a:t>
            </a:r>
          </a:p>
          <a:p>
            <a:pPr lvl="2"/>
            <a:r>
              <a:rPr lang="en-US" dirty="0" smtClean="0"/>
              <a:t>Value 1 means smoothing is recommended as in short preamble.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Pre-Motion-3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b="0" dirty="0" smtClean="0"/>
              <a:t>Do you agree with the following change in SFD R 3.2.1.1.E?</a:t>
            </a:r>
          </a:p>
          <a:p>
            <a:pPr lvl="1"/>
            <a:r>
              <a:rPr lang="en-US" dirty="0" smtClean="0"/>
              <a:t>In the table of 2MHz SIG-A, rename “beam-change indication” to “beam-change/smoothing indication”</a:t>
            </a:r>
          </a:p>
          <a:p>
            <a:pPr lvl="1"/>
            <a:r>
              <a:rPr lang="en-US" dirty="0" smtClean="0"/>
              <a:t>Replace item k below the table as:</a:t>
            </a:r>
          </a:p>
          <a:p>
            <a:pPr lvl="2"/>
            <a:r>
              <a:rPr lang="en-US" dirty="0" smtClean="0"/>
              <a:t>“Beam-change</a:t>
            </a:r>
            <a:r>
              <a:rPr lang="en-US" u="sng" dirty="0" smtClean="0"/>
              <a:t>/smoothing</a:t>
            </a:r>
            <a:r>
              <a:rPr lang="en-US" dirty="0" smtClean="0"/>
              <a:t> indication bit: if </a:t>
            </a:r>
            <a:r>
              <a:rPr lang="en-US" dirty="0" err="1" smtClean="0"/>
              <a:t>Nsts</a:t>
            </a:r>
            <a:r>
              <a:rPr lang="en-US" dirty="0" smtClean="0"/>
              <a:t>=1, a value of 1 indicates that Q matrix is changed; a value of 0 indicates that Q matrix is un-changed. </a:t>
            </a:r>
            <a:r>
              <a:rPr lang="en-US" u="sng" dirty="0" smtClean="0"/>
              <a:t>If </a:t>
            </a:r>
            <a:r>
              <a:rPr lang="en-US" u="sng" dirty="0" err="1" smtClean="0"/>
              <a:t>Nsts</a:t>
            </a:r>
            <a:r>
              <a:rPr lang="en-US" u="sng" dirty="0" smtClean="0"/>
              <a:t>&gt;1, a value of 1 indicates that channel smoothing is recommended, otherwise channel smoothing is not recommended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Note: </a:t>
            </a:r>
            <a:r>
              <a:rPr lang="en-US" u="sng" dirty="0" smtClean="0"/>
              <a:t>When </a:t>
            </a:r>
            <a:r>
              <a:rPr lang="en-US" u="sng" dirty="0" err="1" smtClean="0"/>
              <a:t>Nsts</a:t>
            </a:r>
            <a:r>
              <a:rPr lang="en-US" u="sng" dirty="0" smtClean="0"/>
              <a:t>=1,</a:t>
            </a:r>
            <a:r>
              <a:rPr lang="en-US" dirty="0" smtClean="0"/>
              <a:t> if the beam-change indication bit in long preamble is set to 0, the receiver may do channel smoothing. Otherwise, smoothing is not recommended. ”</a:t>
            </a:r>
          </a:p>
          <a:p>
            <a:pPr>
              <a:buNone/>
            </a:pPr>
            <a:endParaRPr lang="en-US" sz="2000" b="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Move to adopt the proposed SFD text changes as shown in slides 6, 8 and 13.</a:t>
            </a:r>
          </a:p>
          <a:p>
            <a:pPr>
              <a:buNone/>
            </a:pPr>
            <a:endParaRPr lang="en-US" sz="2000" b="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[1] 11-13-0054-00-00ac-proposed-resolution-on-cid-7103, </a:t>
            </a:r>
            <a:r>
              <a:rPr lang="en-US" sz="2000" dirty="0" err="1" smtClean="0"/>
              <a:t>Youhan</a:t>
            </a:r>
            <a:r>
              <a:rPr lang="en-US" sz="2000" dirty="0" smtClean="0"/>
              <a:t> Kim et al.</a:t>
            </a:r>
          </a:p>
          <a:p>
            <a:pPr>
              <a:buNone/>
            </a:pPr>
            <a:endParaRPr lang="en-US" sz="2000" b="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0110" y="6475413"/>
            <a:ext cx="14138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 al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4800"/>
            <a:ext cx="96821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May 2013</a:t>
            </a:r>
          </a:p>
        </p:txBody>
      </p:sp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1219200" y="1295400"/>
          <a:ext cx="6464300" cy="5080000"/>
        </p:xfrm>
        <a:graphic>
          <a:graphicData uri="http://schemas.openxmlformats.org/presentationml/2006/ole">
            <p:oleObj spid="_x0000_s16393" name="Document" r:id="rId4" imgW="8521573" imgH="671353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2013</a:t>
            </a:r>
          </a:p>
        </p:txBody>
      </p:sp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1257300" y="1308100"/>
          <a:ext cx="6858000" cy="4432300"/>
        </p:xfrm>
        <a:graphic>
          <a:graphicData uri="http://schemas.openxmlformats.org/presentationml/2006/ole">
            <p:oleObj spid="_x0000_s18441" name="Macro-Enabled Template" r:id="rId3" imgW="9039915" imgH="5865614" progId="Word.DocumentMacroEnabled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772400" cy="381000"/>
          </a:xfrm>
        </p:spPr>
        <p:txBody>
          <a:bodyPr/>
          <a:lstStyle/>
          <a:p>
            <a:r>
              <a:rPr lang="en-US" dirty="0" smtClean="0"/>
              <a:t>Outlines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114800"/>
          </a:xfrm>
        </p:spPr>
        <p:txBody>
          <a:bodyPr/>
          <a:lstStyle/>
          <a:p>
            <a:endParaRPr lang="en-US" sz="1600" b="0" dirty="0" smtClean="0"/>
          </a:p>
          <a:p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447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Define Frequency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Offset Tolerance Limit.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b="1" kern="0" baseline="0" dirty="0" smtClean="0">
              <a:latin typeface="+mn-lt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2. Revise the STBC Bit in SIG-A field in &gt;=2MHz long preamble in the case of MU PPDUs.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b="1" kern="0" baseline="0" dirty="0" smtClean="0">
              <a:latin typeface="+mn-lt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3. Revise the Beam Change bit in SIG-A field in &gt;=2MHz ling preamble in the case of SU PPDUs.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1. CFO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Propose that 11ah devices keep the same frequency offset tolerance requirement from 11a/n/ac.</a:t>
            </a:r>
          </a:p>
          <a:p>
            <a:pPr lvl="1"/>
            <a:r>
              <a:rPr lang="en-US" dirty="0" err="1" smtClean="0"/>
              <a:t>i.e</a:t>
            </a:r>
            <a:r>
              <a:rPr lang="en-US" dirty="0" smtClean="0"/>
              <a:t> ±20 </a:t>
            </a:r>
            <a:r>
              <a:rPr lang="en-US" dirty="0" err="1" smtClean="0"/>
              <a:t>ppm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to add the following sentence in </a:t>
            </a:r>
            <a:r>
              <a:rPr lang="en-US" dirty="0" err="1" smtClean="0"/>
              <a:t>TGah</a:t>
            </a:r>
            <a:r>
              <a:rPr lang="en-US" dirty="0" smtClean="0"/>
              <a:t> SFD?</a:t>
            </a:r>
          </a:p>
          <a:p>
            <a:pPr lvl="1"/>
            <a:r>
              <a:rPr lang="en-US" dirty="0" smtClean="0"/>
              <a:t>The draft specification shall support frequency inaccuracy maximum tolerance of ±20 </a:t>
            </a:r>
            <a:r>
              <a:rPr lang="en-US" dirty="0" err="1" smtClean="0"/>
              <a:t>ppm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sz="2000" b="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2. SIG-A Field For 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As shown in [1], 11ac D5.0 removes the possibility of applying STBC in MU packet.</a:t>
            </a:r>
          </a:p>
          <a:p>
            <a:pPr lvl="1"/>
            <a:r>
              <a:rPr lang="en-US" sz="1600" dirty="0" smtClean="0"/>
              <a:t>The reason is: STBC is open-loop technology, but MU packet itself is </a:t>
            </a:r>
            <a:r>
              <a:rPr lang="en-US" sz="1600" dirty="0" err="1" smtClean="0"/>
              <a:t>beamformed</a:t>
            </a:r>
            <a:r>
              <a:rPr lang="en-US" sz="1600" dirty="0" smtClean="0"/>
              <a:t> packet where there is no case STBC can outperform </a:t>
            </a:r>
            <a:r>
              <a:rPr lang="en-US" sz="1600" dirty="0" err="1" smtClean="0"/>
              <a:t>beamforming</a:t>
            </a:r>
            <a:r>
              <a:rPr lang="en-US" sz="1600" dirty="0" smtClean="0"/>
              <a:t>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For same reason, propose that in 11ah, for long preamble MU PPDU, STBC bit is reserved in SIG-A field.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Do you agree to make the following change in R.3.2.1.1.E of </a:t>
            </a:r>
            <a:r>
              <a:rPr lang="en-US" sz="2000" b="0" dirty="0" err="1" smtClean="0"/>
              <a:t>TGah</a:t>
            </a:r>
            <a:r>
              <a:rPr lang="en-US" sz="2000" b="0" dirty="0" smtClean="0"/>
              <a:t> SFD?</a:t>
            </a:r>
          </a:p>
          <a:p>
            <a:endParaRPr lang="en-US" sz="1800" b="0" dirty="0" smtClean="0"/>
          </a:p>
          <a:p>
            <a:pPr lvl="1"/>
            <a:r>
              <a:rPr lang="en-US" sz="1400" u="sng" dirty="0" smtClean="0"/>
              <a:t>STBC</a:t>
            </a:r>
            <a:r>
              <a:rPr lang="en-US" sz="1400" dirty="0" smtClean="0"/>
              <a:t>: Same as in 11ac (</a:t>
            </a:r>
            <a:r>
              <a:rPr lang="en-US" sz="1400" dirty="0" err="1" smtClean="0"/>
              <a:t>Alamouti</a:t>
            </a:r>
            <a:r>
              <a:rPr lang="en-US" sz="1400" dirty="0" smtClean="0"/>
              <a:t> code on all streams or none)</a:t>
            </a:r>
            <a:r>
              <a:rPr lang="en-US" sz="1400" u="sng" dirty="0" smtClean="0">
                <a:solidFill>
                  <a:srgbClr val="FF0000"/>
                </a:solidFill>
              </a:rPr>
              <a:t>, and set to 0 for MU PPDU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en-US" sz="2000" b="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3. Beam Change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609600"/>
          </a:xfrm>
        </p:spPr>
        <p:txBody>
          <a:bodyPr/>
          <a:lstStyle/>
          <a:p>
            <a:r>
              <a:rPr lang="en-US" sz="2000" b="0" dirty="0" smtClean="0"/>
              <a:t>In current SFD, the SIG/SIG-A field for &gt;=2MHz preamble is defined as below.</a:t>
            </a:r>
          </a:p>
          <a:p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90800" y="2057400"/>
          <a:ext cx="3880937" cy="4221466"/>
        </p:xfrm>
        <a:graphic>
          <a:graphicData uri="http://schemas.openxmlformats.org/drawingml/2006/table">
            <a:tbl>
              <a:tblPr/>
              <a:tblGrid>
                <a:gridCol w="1193571"/>
                <a:gridCol w="1131330"/>
                <a:gridCol w="778018"/>
                <a:gridCol w="778018"/>
              </a:tblGrid>
              <a:tr h="154993">
                <a:tc rowSpan="2"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8543" marR="8543" marT="854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1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Short preamble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fontAlgn="b">
                        <a:lnSpc>
                          <a:spcPts val="11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Long preamble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6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SU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SU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MU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38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SU/MU Indication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38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Length / Duration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38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MCS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Gulim"/>
                          <a:cs typeface="Times New Roman"/>
                        </a:rPr>
                        <a:t>-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38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BW 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38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Aggregation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Gulim"/>
                          <a:cs typeface="Times New Roman"/>
                        </a:rPr>
                        <a:t>-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38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STBC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38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Coding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38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SGI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38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GID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Gulim"/>
                          <a:cs typeface="Times New Roman"/>
                        </a:rPr>
                        <a:t>-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Gulim"/>
                          <a:cs typeface="Times New Roman"/>
                        </a:rPr>
                        <a:t>-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38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Nsts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8 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38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PAID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Gulim"/>
                          <a:cs typeface="Times New Roman"/>
                        </a:rPr>
                        <a:t>-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38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Ack Indication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  2 </a:t>
                      </a:r>
                      <a:r>
                        <a:rPr lang="en-GB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38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Smoothing</a:t>
                      </a:r>
                      <a:endParaRPr lang="en-US" sz="11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FF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1</a:t>
                      </a:r>
                      <a:endParaRPr lang="en-US" sz="11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FF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</a:t>
                      </a:r>
                      <a:endParaRPr lang="en-US" sz="11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FF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</a:t>
                      </a:r>
                      <a:endParaRPr lang="en-US" sz="11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486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Beam-change Indication</a:t>
                      </a:r>
                      <a:endParaRPr lang="en-US" sz="11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</a:t>
                      </a:r>
                      <a:endParaRPr lang="en-US" sz="11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</a:t>
                      </a:r>
                      <a:endParaRPr lang="en-US" sz="11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14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NDP Indication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14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Doppler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6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38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Reserved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38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CRC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38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Tail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38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Total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48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48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48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43" marR="8543" marT="85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15268</TotalTime>
  <Words>955</Words>
  <Application>Microsoft Office PowerPoint</Application>
  <PresentationFormat>On-screen Show (4:3)</PresentationFormat>
  <Paragraphs>199</Paragraphs>
  <Slides>15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place presentation subject title text here]</vt:lpstr>
      <vt:lpstr>Equation</vt:lpstr>
      <vt:lpstr>Microsoft Office Word Macro-Enabled Document</vt:lpstr>
      <vt:lpstr>Macro-Enabled Template</vt:lpstr>
      <vt:lpstr>Document</vt:lpstr>
      <vt:lpstr>TGah Miscellaneous PHY Updates</vt:lpstr>
      <vt:lpstr>Slide 2</vt:lpstr>
      <vt:lpstr>Slide 3</vt:lpstr>
      <vt:lpstr>Outlines</vt:lpstr>
      <vt:lpstr>1. CFO Limits</vt:lpstr>
      <vt:lpstr>Pre-Motion-1</vt:lpstr>
      <vt:lpstr>2. SIG-A Field For MU</vt:lpstr>
      <vt:lpstr>Pre-Motion-2</vt:lpstr>
      <vt:lpstr>3. Beam Change Field</vt:lpstr>
      <vt:lpstr>Background</vt:lpstr>
      <vt:lpstr>Issues</vt:lpstr>
      <vt:lpstr>Proposed Solution</vt:lpstr>
      <vt:lpstr>Pre-Motion-3</vt:lpstr>
      <vt:lpstr>Motion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hongyuan</cp:lastModifiedBy>
  <cp:revision>321</cp:revision>
  <cp:lastPrinted>2010-12-20T20:45:24Z</cp:lastPrinted>
  <dcterms:created xsi:type="dcterms:W3CDTF">2010-12-20T20:39:38Z</dcterms:created>
  <dcterms:modified xsi:type="dcterms:W3CDTF">2013-05-14T18:21:31Z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-879943810</vt:i4>
  </property>
  <property fmtid="{D5CDD505-2E9C-101B-9397-08002B2CF9AE}" pid="3" name="_NewReviewCycle">
    <vt:lpwstr/>
  </property>
  <property fmtid="{D5CDD505-2E9C-101B-9397-08002B2CF9AE}" pid="4" name="_EmailSubject">
    <vt:lpwstr>ah presentations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</Properties>
</file>