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14" r:id="rId10"/>
    <p:sldId id="311" r:id="rId11"/>
    <p:sldId id="317" r:id="rId12"/>
    <p:sldId id="351" r:id="rId13"/>
    <p:sldId id="359" r:id="rId14"/>
    <p:sldId id="358" r:id="rId15"/>
    <p:sldId id="352" r:id="rId16"/>
    <p:sldId id="310" r:id="rId17"/>
    <p:sldId id="355" r:id="rId18"/>
    <p:sldId id="332" r:id="rId19"/>
    <p:sldId id="335" r:id="rId20"/>
    <p:sldId id="356" r:id="rId21"/>
    <p:sldId id="357" r:id="rId22"/>
    <p:sldId id="336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00B05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85" autoAdjust="0"/>
    <p:restoredTop sz="94676" autoAdjust="0"/>
  </p:normalViewPr>
  <p:slideViewPr>
    <p:cSldViewPr>
      <p:cViewPr>
        <p:scale>
          <a:sx n="120" d="100"/>
          <a:sy n="120" d="100"/>
        </p:scale>
        <p:origin x="-534" y="-3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err="1" smtClean="0"/>
              <a:t>0477r0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.turner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l.perry@ieee.org" TargetMode="External"/><Relationship Id="rId4" Type="http://schemas.openxmlformats.org/officeDocument/2006/relationships/hyperlink" Target="mailto:k.bennett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Ping.FANG@huawei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LRA@tiac.net" TargetMode="External"/><Relationship Id="rId12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nyoung.park@intel.com" TargetMode="External"/><Relationship Id="rId11" Type="http://schemas.openxmlformats.org/officeDocument/2006/relationships/hyperlink" Target="mailto:carlos.cordeiro@intel.com" TargetMode="External"/><Relationship Id="rId5" Type="http://schemas.openxmlformats.org/officeDocument/2006/relationships/hyperlink" Target="mailto:pecclesi@cisco.com" TargetMode="External"/><Relationship Id="rId10" Type="http://schemas.openxmlformats.org/officeDocument/2006/relationships/hyperlink" Target="mailto:alex.ashley@hotmail.co.uk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ddrgal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</a:t>
            </a:r>
            <a:r>
              <a:rPr lang="en-US" dirty="0" smtClean="0"/>
              <a:t>May </a:t>
            </a:r>
            <a:r>
              <a:rPr lang="en-US" dirty="0" smtClean="0"/>
              <a:t>‘13)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2013-05-10</a:t>
            </a:r>
            <a:endParaRPr lang="en-US" sz="2000" b="0" dirty="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402068"/>
              </p:ext>
            </p:extLst>
          </p:nvPr>
        </p:nvGraphicFramePr>
        <p:xfrm>
          <a:off x="534988" y="2505075"/>
          <a:ext cx="7920037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Document" r:id="rId4" imgW="8606510" imgH="2805156" progId="Word.Document.8">
                  <p:embed/>
                </p:oleObj>
              </mc:Choice>
              <mc:Fallback>
                <p:oleObj name="Document" r:id="rId4" imgW="8606510" imgH="2805156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 smtClean="0"/>
              <a:t>Editors define publication order independent of working group public timelines:</a:t>
            </a:r>
          </a:p>
          <a:p>
            <a:pPr lvl="1"/>
            <a:r>
              <a:rPr lang="en-US" dirty="0" smtClean="0"/>
              <a:t>Since official timeline is volatile and moves around</a:t>
            </a:r>
          </a:p>
          <a:p>
            <a:pPr lvl="1"/>
            <a:r>
              <a:rPr lang="en-US" dirty="0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 smtClean="0"/>
              <a:t>Editors are committed to maintain a rational publication order</a:t>
            </a:r>
          </a:p>
          <a:p>
            <a:r>
              <a:rPr lang="en-US" dirty="0" smtClean="0"/>
              <a:t>Numbering spreadsheet 802.11-11/1149:</a:t>
            </a:r>
          </a:p>
          <a:p>
            <a:pPr lvl="1"/>
            <a:r>
              <a:rPr lang="en-US" dirty="0" smtClean="0"/>
              <a:t>Succeeding amendments to do their respective updates</a:t>
            </a:r>
          </a:p>
          <a:p>
            <a:pPr lvl="1"/>
            <a:r>
              <a:rPr lang="en-US" dirty="0" smtClean="0"/>
              <a:t>Must match the official timeline after plenaries</a:t>
            </a:r>
          </a:p>
          <a:p>
            <a:endParaRPr lang="en-US" dirty="0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err="1" smtClean="0"/>
              <a:t>MDR</a:t>
            </a:r>
            <a:r>
              <a:rPr lang="en-US" sz="1600" dirty="0" smtClean="0"/>
              <a:t> now in the 802.11 Operating Manual 802.11-09/</a:t>
            </a:r>
            <a:r>
              <a:rPr lang="en-US" sz="1600" dirty="0" err="1" smtClean="0"/>
              <a:t>0002r12</a:t>
            </a:r>
            <a:endParaRPr lang="en-US" sz="1600" dirty="0" smtClean="0"/>
          </a:p>
          <a:p>
            <a:pPr lvl="1">
              <a:buFontTx/>
              <a:buNone/>
            </a:pPr>
            <a:endParaRPr lang="en-US" sz="1600" dirty="0" smtClean="0"/>
          </a:p>
          <a:p>
            <a:r>
              <a:rPr lang="en-US" sz="2000" dirty="0" err="1" smtClean="0"/>
              <a:t>P802.11aa</a:t>
            </a:r>
            <a:r>
              <a:rPr lang="en-US" sz="2000" dirty="0" smtClean="0"/>
              <a:t> </a:t>
            </a:r>
            <a:r>
              <a:rPr lang="en-US" sz="2000" dirty="0" err="1" smtClean="0"/>
              <a:t>D5.0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P802.11ad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P802.11ae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P802.11ac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</a:t>
            </a:r>
            <a:r>
              <a:rPr lang="en-US" sz="2000" dirty="0"/>
              <a:t> </a:t>
            </a:r>
            <a:r>
              <a:rPr lang="en-US" sz="2000" dirty="0" smtClean="0"/>
              <a:t>before January </a:t>
            </a:r>
            <a:r>
              <a:rPr lang="en-US" sz="2000" dirty="0" smtClean="0"/>
              <a:t>2013</a:t>
            </a:r>
          </a:p>
          <a:p>
            <a:r>
              <a:rPr lang="en-US" sz="2000" dirty="0" err="1" smtClean="0"/>
              <a:t>P802.11af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is going through Working Group Mandatory Draft Review</a:t>
            </a:r>
            <a:endParaRPr lang="en-US" sz="2000" dirty="0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</a:t>
            </a:r>
            <a:r>
              <a:rPr lang="en-GB" dirty="0" smtClean="0"/>
              <a:t>11-09-1034-07-0000-wg11-style-guide.doc</a:t>
            </a:r>
            <a:endParaRPr lang="en-GB" dirty="0" smtClean="0"/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 to be aware that we actually have two 802.11 styles,  each </a:t>
            </a:r>
            <a:r>
              <a:rPr lang="en-GB" dirty="0" smtClean="0"/>
              <a:t>relating to </a:t>
            </a:r>
            <a:r>
              <a:rPr lang="en-GB" dirty="0"/>
              <a:t>a baseline doc.   Amendments must follow style in their baseline,  and not try and fix </a:t>
            </a:r>
            <a:r>
              <a:rPr lang="en-GB" dirty="0" smtClean="0"/>
              <a:t>quoted text </a:t>
            </a:r>
            <a:r>
              <a:rPr lang="en-GB" dirty="0"/>
              <a:t>in their baseline to change its editorial style.</a:t>
            </a:r>
            <a:endParaRPr lang="en-US" dirty="0"/>
          </a:p>
          <a:p>
            <a:r>
              <a:rPr lang="en-GB" dirty="0"/>
              <a:t>Example is the numbering of NOTES,  which is likely to change from </a:t>
            </a:r>
            <a:r>
              <a:rPr lang="en-GB" dirty="0" smtClean="0"/>
              <a:t>per-contiguous-sequence to </a:t>
            </a:r>
            <a:r>
              <a:rPr lang="en-GB" dirty="0"/>
              <a:t>per-</a:t>
            </a:r>
            <a:r>
              <a:rPr lang="en-GB" dirty="0" err="1"/>
              <a:t>subclause</a:t>
            </a:r>
            <a:r>
              <a:rPr lang="en-GB" dirty="0"/>
              <a:t> in </a:t>
            </a:r>
            <a:r>
              <a:rPr lang="en-GB" dirty="0" err="1"/>
              <a:t>REVmc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Learnings</a:t>
            </a:r>
            <a:r>
              <a:rPr lang="en-US" dirty="0" smtClean="0"/>
              <a:t> from </a:t>
            </a:r>
            <a:r>
              <a:rPr lang="en-US" dirty="0" err="1" smtClean="0"/>
              <a:t>11ad</a:t>
            </a:r>
            <a:r>
              <a:rPr lang="en-US" dirty="0" smtClean="0"/>
              <a:t> publication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The publication editor decided to convert to Frame for publication,  which meant a lot </a:t>
            </a:r>
            <a:r>
              <a:rPr lang="en-GB" sz="2000" dirty="0" smtClean="0"/>
              <a:t>of work </a:t>
            </a:r>
            <a:r>
              <a:rPr lang="en-GB" sz="2000" dirty="0"/>
              <a:t>from the TG editor to check that stuff hadn’t been changed.</a:t>
            </a:r>
            <a:endParaRPr lang="en-US" sz="2000" dirty="0"/>
          </a:p>
          <a:p>
            <a:r>
              <a:rPr lang="en-GB" sz="2000" dirty="0"/>
              <a:t>Also there’s a lot of equations in some Microsoft-based equation object.   These will </a:t>
            </a:r>
            <a:r>
              <a:rPr lang="en-GB" sz="2000" dirty="0" smtClean="0"/>
              <a:t>need to </a:t>
            </a:r>
            <a:r>
              <a:rPr lang="en-GB" sz="2000" dirty="0"/>
              <a:t>be reworked into Frame on roll-in,  which creates possibility of introducing errors.</a:t>
            </a:r>
            <a:endParaRPr lang="en-US" sz="2000" dirty="0"/>
          </a:p>
          <a:p>
            <a:r>
              <a:rPr lang="en-GB" dirty="0"/>
              <a:t>My personal conclusion is that we should allow non-Frame only if:</a:t>
            </a:r>
            <a:endParaRPr lang="en-US" dirty="0"/>
          </a:p>
          <a:p>
            <a:pPr lvl="1"/>
            <a:r>
              <a:rPr lang="en-GB" dirty="0"/>
              <a:t>Short document</a:t>
            </a:r>
            <a:endParaRPr lang="en-US" dirty="0"/>
          </a:p>
          <a:p>
            <a:pPr lvl="1"/>
            <a:r>
              <a:rPr lang="en-GB" dirty="0"/>
              <a:t>No equations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8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500460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/>
              <a:t>May </a:t>
            </a:r>
            <a:r>
              <a:rPr lang="en-US" sz="1400" b="1" dirty="0" smtClean="0"/>
              <a:t>2013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488272"/>
              </p:ext>
            </p:extLst>
          </p:nvPr>
        </p:nvGraphicFramePr>
        <p:xfrm>
          <a:off x="457200" y="1371600"/>
          <a:ext cx="7086600" cy="373665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414421"/>
                <a:gridCol w="347579"/>
                <a:gridCol w="414421"/>
                <a:gridCol w="381000"/>
                <a:gridCol w="263357"/>
                <a:gridCol w="643021"/>
                <a:gridCol w="537408"/>
                <a:gridCol w="582863"/>
                <a:gridCol w="1173751"/>
                <a:gridCol w="9144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0.4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19-Mar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17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May </a:t>
            </a: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2013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(2012, </a:t>
            </a:r>
            <a:r>
              <a:rPr lang="en-GB" dirty="0" err="1" smtClean="0"/>
              <a:t>ae2012</a:t>
            </a:r>
            <a:r>
              <a:rPr lang="en-GB" dirty="0" smtClean="0"/>
              <a:t>, </a:t>
            </a:r>
            <a:r>
              <a:rPr lang="en-GB" dirty="0" err="1" smtClean="0"/>
              <a:t>aa2012</a:t>
            </a:r>
            <a:r>
              <a:rPr lang="en-GB" dirty="0" smtClean="0"/>
              <a:t>, </a:t>
            </a:r>
            <a:r>
              <a:rPr lang="en-GB" dirty="0" err="1" smtClean="0"/>
              <a:t>ad2012</a:t>
            </a:r>
            <a:r>
              <a:rPr lang="en-GB" dirty="0" smtClean="0"/>
              <a:t>, </a:t>
            </a:r>
            <a:r>
              <a:rPr lang="en-GB" dirty="0" err="1" smtClean="0"/>
              <a:t>acD5.0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Backup/Background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changes? Perhaps an online wiki?</a:t>
            </a:r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</a:t>
            </a:r>
            <a:r>
              <a:rPr lang="en-US" dirty="0" smtClean="0"/>
              <a:t>2013-05-14</a:t>
            </a:r>
            <a:endParaRPr lang="en-US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Numbering </a:t>
            </a:r>
            <a:r>
              <a:rPr lang="en-US" dirty="0"/>
              <a:t>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802.11 Mandatory Draft Coordination before SB</a:t>
            </a:r>
          </a:p>
          <a:p>
            <a:r>
              <a:rPr lang="en-US" dirty="0"/>
              <a:t>Style Guide for </a:t>
            </a:r>
            <a:r>
              <a:rPr lang="en-US" dirty="0" smtClean="0"/>
              <a:t>802.11 </a:t>
            </a:r>
            <a:r>
              <a:rPr lang="en-US" dirty="0" smtClean="0"/>
              <a:t>09/</a:t>
            </a:r>
            <a:r>
              <a:rPr lang="en-US" dirty="0" err="1" smtClean="0"/>
              <a:t>1034r7</a:t>
            </a:r>
            <a:endParaRPr lang="en-US" dirty="0"/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 smtClean="0"/>
              <a:t>Editor backup practices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</a:t>
            </a:r>
            <a:r>
              <a:rPr lang="en-US" dirty="0" smtClean="0"/>
              <a:t>2013-05-14</a:t>
            </a:r>
            <a:endParaRPr lang="en-US" dirty="0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P802.11REVmc</a:t>
            </a:r>
            <a:r>
              <a:rPr lang="en-US" sz="1400" dirty="0" smtClean="0"/>
              <a:t>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Minyoung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P802.11ai</a:t>
            </a:r>
            <a:r>
              <a:rPr lang="en-US" sz="1400" dirty="0"/>
              <a:t> Amendment (</a:t>
            </a:r>
            <a:r>
              <a:rPr lang="en-US" sz="1400" dirty="0" err="1"/>
              <a:t>FILS</a:t>
            </a:r>
            <a:r>
              <a:rPr lang="en-US" sz="1400" dirty="0"/>
              <a:t>) – </a:t>
            </a:r>
            <a:r>
              <a:rPr lang="en-US" sz="1400" dirty="0" smtClean="0"/>
              <a:t>Lee </a:t>
            </a:r>
            <a:r>
              <a:rPr lang="en-US" sz="1400" dirty="0"/>
              <a:t>Armstrong, Ping </a:t>
            </a:r>
            <a:r>
              <a:rPr lang="en-US" sz="1400" dirty="0" smtClean="0"/>
              <a:t>FANG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P809.11aq</a:t>
            </a:r>
            <a:r>
              <a:rPr lang="en-US" sz="1400" dirty="0" smtClean="0"/>
              <a:t> Amendment (PAD) – Dan Gal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 present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Al </a:t>
            </a:r>
            <a:r>
              <a:rPr lang="en-US" sz="1400" dirty="0" err="1" smtClean="0"/>
              <a:t>Petrick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Mark Hamilton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Ron </a:t>
            </a:r>
            <a:r>
              <a:rPr lang="en-US" sz="1400" dirty="0" err="1" smtClean="0"/>
              <a:t>Murias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Michelle Turner – staff editor for 802, </a:t>
            </a:r>
            <a:r>
              <a:rPr lang="en-US" sz="1100" dirty="0">
                <a:hlinkClick r:id="rId3"/>
              </a:rPr>
              <a:t>m.turner@ieee.org</a:t>
            </a:r>
            <a:endParaRPr lang="en-US" sz="1100" dirty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 smtClean="0"/>
              <a:t>Kathryn </a:t>
            </a:r>
            <a:r>
              <a:rPr lang="en-US" sz="1100" dirty="0"/>
              <a:t>Bennett– our staff liaison, </a:t>
            </a:r>
            <a:r>
              <a:rPr lang="en-US" sz="1100" dirty="0">
                <a:hlinkClick r:id="rId4"/>
              </a:rPr>
              <a:t>k.bennett@ieee.org</a:t>
            </a:r>
            <a:endParaRPr lang="en-US" sz="1100" dirty="0"/>
          </a:p>
          <a:p>
            <a:pPr marL="685800" lvl="2" indent="-342900">
              <a:lnSpc>
                <a:spcPct val="80000"/>
              </a:lnSpc>
              <a:defRPr/>
            </a:pPr>
            <a:r>
              <a:rPr lang="en-US" sz="1100" dirty="0"/>
              <a:t>Lisa Perry – staff liaison, </a:t>
            </a:r>
            <a:r>
              <a:rPr lang="en-US" sz="1100" dirty="0">
                <a:hlinkClick r:id="rId5"/>
              </a:rPr>
              <a:t>l.perry@ieee.org</a:t>
            </a:r>
            <a:r>
              <a:rPr lang="en-US" sz="1100" dirty="0"/>
              <a:t>   </a:t>
            </a:r>
          </a:p>
          <a:p>
            <a:pPr marL="685800" lvl="2" indent="-342900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smtClean="0"/>
              <a:t>TGaf – Peter Ecclesine – </a:t>
            </a:r>
            <a:r>
              <a:rPr lang="en-US" sz="1600" b="0" dirty="0" smtClean="0">
                <a:hlinkClick r:id="rId5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Armstrong– </a:t>
            </a:r>
            <a:r>
              <a:rPr lang="en-US" sz="1600" b="0" dirty="0" smtClean="0">
                <a:hlinkClick r:id="rId7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8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9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0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1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2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May 14th </a:t>
            </a:r>
            <a:r>
              <a:rPr lang="en-GB" dirty="0" smtClean="0"/>
              <a:t>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REVmc</a:t>
            </a:r>
            <a:r>
              <a:rPr lang="en-GB" sz="2000" dirty="0" smtClean="0"/>
              <a:t> </a:t>
            </a:r>
            <a:r>
              <a:rPr lang="en-GB" sz="2000" dirty="0" smtClean="0"/>
              <a:t>–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</a:t>
            </a:r>
            <a:r>
              <a:rPr lang="en-GB" sz="2000" dirty="0" smtClean="0"/>
              <a:t>– 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</a:t>
            </a:r>
            <a:endParaRPr lang="en-GB" sz="2000" dirty="0" smtClean="0"/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</a:t>
            </a:r>
          </a:p>
          <a:p>
            <a:r>
              <a:rPr lang="en-GB" sz="2000" dirty="0" err="1" smtClean="0"/>
              <a:t>11aq</a:t>
            </a:r>
            <a:r>
              <a:rPr lang="en-GB" sz="2000" dirty="0" smtClean="0"/>
              <a:t> </a:t>
            </a:r>
            <a:r>
              <a:rPr lang="en-GB" sz="2000" dirty="0" smtClean="0"/>
              <a:t>– 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11ad</a:t>
            </a:r>
            <a:r>
              <a:rPr lang="en-US" dirty="0" smtClean="0"/>
              <a:t> announced December 28,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802.11-11/</a:t>
            </a:r>
            <a:r>
              <a:rPr lang="en-US" dirty="0" err="1" smtClean="0"/>
              <a:t>1149r29</a:t>
            </a:r>
            <a:r>
              <a:rPr lang="en-US" dirty="0" smtClean="0"/>
              <a:t> (2013 Feb 27)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11ac</a:t>
            </a:r>
            <a:r>
              <a:rPr lang="en-US" dirty="0" smtClean="0"/>
              <a:t> </a:t>
            </a:r>
            <a:r>
              <a:rPr lang="en-US" dirty="0" err="1" smtClean="0"/>
              <a:t>D5.0</a:t>
            </a:r>
            <a:r>
              <a:rPr lang="en-US" dirty="0" smtClean="0"/>
              <a:t> went first, then  </a:t>
            </a:r>
            <a:r>
              <a:rPr lang="en-US" dirty="0" err="1" smtClean="0"/>
              <a:t>11af</a:t>
            </a:r>
            <a:r>
              <a:rPr lang="en-US" dirty="0" smtClean="0"/>
              <a:t> </a:t>
            </a:r>
            <a:r>
              <a:rPr lang="en-US" dirty="0" err="1" smtClean="0"/>
              <a:t>D3.0</a:t>
            </a:r>
            <a:r>
              <a:rPr lang="en-US" dirty="0" smtClean="0"/>
              <a:t> 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2013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1299</Words>
  <Application>Microsoft Office PowerPoint</Application>
  <PresentationFormat>On-screen Show (4:3)</PresentationFormat>
  <Paragraphs>345</Paragraphs>
  <Slides>22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Document</vt:lpstr>
      <vt:lpstr>802.11 WG Editor’s Meeting (May ‘13)</vt:lpstr>
      <vt:lpstr>Abstract</vt:lpstr>
      <vt:lpstr>Agenda for 2013-05-14</vt:lpstr>
      <vt:lpstr>Roll Call – 2013-05-14</vt:lpstr>
      <vt:lpstr>Volunteer Editor Contacts</vt:lpstr>
      <vt:lpstr>May 14th Round table status report</vt:lpstr>
      <vt:lpstr>Reflector Updates</vt:lpstr>
      <vt:lpstr>IEEE Publication Status</vt:lpstr>
      <vt:lpstr>Numbering Alignment Process</vt:lpstr>
      <vt:lpstr>Amendment &amp; other ordering notes</vt:lpstr>
      <vt:lpstr>MDR Status</vt:lpstr>
      <vt:lpstr>802.11 Style Guide</vt:lpstr>
      <vt:lpstr>802.11 Styles</vt:lpstr>
      <vt:lpstr>Learnings from 11ad publication</vt:lpstr>
      <vt:lpstr>Editor Amendment Ordering</vt:lpstr>
      <vt:lpstr>Email Your Draft Status Updates</vt:lpstr>
      <vt:lpstr>Draft Development Snapshot</vt:lpstr>
      <vt:lpstr>MIB style, Visio and Frame practices </vt:lpstr>
      <vt:lpstr>Two Technical Editors</vt:lpstr>
      <vt:lpstr>Pending Actions</vt:lpstr>
      <vt:lpstr>Backup/Background Slides</vt:lpstr>
      <vt:lpstr>Editors page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2013-05-06T03:19:59Z</dcterms:modified>
</cp:coreProperties>
</file>