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62" r:id="rId7"/>
    <p:sldId id="265" r:id="rId8"/>
    <p:sldId id="379" r:id="rId9"/>
    <p:sldId id="386" r:id="rId10"/>
    <p:sldId id="381" r:id="rId11"/>
    <p:sldId id="382" r:id="rId12"/>
    <p:sldId id="383" r:id="rId13"/>
    <p:sldId id="384" r:id="rId14"/>
    <p:sldId id="316" r:id="rId15"/>
    <p:sldId id="292" r:id="rId16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  <p:cmAuthor id="4" name="targalyx" initials="YT" lastIdx="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F66"/>
    <a:srgbClr val="008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73633" autoAdjust="0"/>
  </p:normalViewPr>
  <p:slideViewPr>
    <p:cSldViewPr>
      <p:cViewPr varScale="1">
        <p:scale>
          <a:sx n="65" d="100"/>
          <a:sy n="65" d="100"/>
        </p:scale>
        <p:origin x="-342" y="-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9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5"/>
        <p:guide pos="2184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07239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02370" y="97004"/>
            <a:ext cx="646792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8" y="97004"/>
            <a:ext cx="834571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16690" y="9000620"/>
            <a:ext cx="932473" cy="18128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19695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May,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May,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dirty="0" smtClean="0"/>
              <a:t>Lei Wang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11-13-0468-00-00ai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balliance.com/wba-initiatives/next-generation-hotspot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gpp2.org/Public_html/specs/X.S0054-100-0_v1.0_071219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en.wikipedia.org/wiki/Ultra_Mobile_Broadband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715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Discussions on FILS Authentication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2013-05-03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784475"/>
          <a:ext cx="7958137" cy="3316288"/>
        </p:xfrm>
        <a:graphic>
          <a:graphicData uri="http://schemas.openxmlformats.org/presentationml/2006/ole">
            <p:oleObj spid="_x0000_s3079" name="Document" r:id="rId4" imgW="10643290" imgH="438048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on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Authentication with TTP –</a:t>
            </a:r>
            <a:r>
              <a:rPr kumimoji="0" lang="en-US" sz="2800" b="1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con’t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447800"/>
            <a:ext cx="8077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9250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If the answer is yes, then: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For the STAs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with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 valid pre-established security associations with TTP</a:t>
            </a:r>
          </a:p>
          <a:p>
            <a:pPr marL="1028700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What’s the performance expectation?</a:t>
            </a:r>
          </a:p>
          <a:p>
            <a:pPr marL="1028700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Can we still keep the same number of message exchanges as the current EAP-RP based FILS authentication schemes?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For STAs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without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</a:rPr>
              <a:t>valid pre-established security associations with TTP</a:t>
            </a:r>
          </a:p>
          <a:p>
            <a:pPr marL="1028700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Use Full EAP, any room for optimization?</a:t>
            </a:r>
          </a:p>
          <a:p>
            <a:pPr marL="1028700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Any alternatives to using Full EAP?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647700"/>
          </a:xfrm>
        </p:spPr>
        <p:txBody>
          <a:bodyPr/>
          <a:lstStyle/>
          <a:p>
            <a:pPr lvl="0"/>
            <a:r>
              <a:rPr lang="en-US" sz="2800" dirty="0" smtClean="0"/>
              <a:t>Straw Polls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35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Straw-Poll-1: Do you support to have further discussions in </a:t>
            </a:r>
            <a:r>
              <a:rPr lang="en-US" dirty="0" err="1" smtClean="0">
                <a:solidFill>
                  <a:schemeClr val="tx1"/>
                </a:solidFill>
              </a:rPr>
              <a:t>TGai</a:t>
            </a:r>
            <a:r>
              <a:rPr lang="en-US" dirty="0" smtClean="0">
                <a:solidFill>
                  <a:schemeClr val="tx1"/>
                </a:solidFill>
              </a:rPr>
              <a:t>  to address the concerns listed in Slide 8 of this document about FILS authentication with TTP?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Draft-P802.11ai_D0.5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endParaRPr lang="en-US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790700"/>
            <a:ext cx="8001000" cy="4419600"/>
          </a:xfrm>
          <a:ln/>
        </p:spPr>
        <p:txBody>
          <a:bodyPr>
            <a:normAutofit/>
          </a:bodyPr>
          <a:lstStyle/>
          <a:p>
            <a:pPr marL="0" indent="0" algn="just"/>
            <a:r>
              <a:rPr lang="en-US" dirty="0" smtClean="0"/>
              <a:t>This document provides further discussions regarding FILS Authentication, for a comment submitted as a response to 802.11 </a:t>
            </a:r>
            <a:r>
              <a:rPr lang="en-GB" dirty="0" smtClean="0"/>
              <a:t>WG Comment Collection 8 (CC8), on the question "Please provide comments on Draft P802.11ai D0.5". </a:t>
            </a:r>
            <a:endParaRPr lang="en-US" dirty="0" smtClean="0"/>
          </a:p>
          <a:p>
            <a:pPr marL="0" indent="0" algn="just"/>
            <a:endParaRPr lang="en-US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it-IT" smtClean="0"/>
              <a:t>Lei Wang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3, 4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Re-Cap: FILS Authentication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Three FILS Authentication Methods in 11ai/D0.5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EAP-RP with no PFS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EAP-RP with PFS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Non-TTP with PFS</a:t>
            </a: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FILS Authentication Operations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Using Authentication frames and Association frames with newly introduced FILS authentication information content items;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Piggybacking IP address assignment in 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FILS association frames;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Designed to effectively reduce the authentication time and IP address setup time for STAs during initial link setup.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Authentication with TTP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Authentication with TTP (Trusted Third Party)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 and STA perform mutual authentication using a mutually-trusted third party, e.g., AAA server;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TTP is known to both AP and STA;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Current applications/adoption/common use cases: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</a:rPr>
              <a:t>3GPP - WLAN interworking: TS23.234, TS23.402.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Secure Authentication  for the </a:t>
            </a:r>
            <a:r>
              <a:rPr lang="en-US" sz="1800" kern="0" dirty="0" err="1" smtClean="0">
                <a:solidFill>
                  <a:schemeClr val="tx1"/>
                </a:solidFill>
                <a:latin typeface="Times New Roman"/>
                <a:ea typeface="+mn-ea"/>
              </a:rPr>
              <a:t>Passpoint</a:t>
            </a: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 program from the Wi-Fi Alliance to enable seamless and secure Wi-Fi access in hotspots (2012)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Next Generation Hotspot (NGH) Program of the Wireless Broadband Alliance: </a:t>
            </a:r>
            <a:r>
              <a:rPr lang="en-US" sz="1800" kern="0" dirty="0" smtClean="0">
                <a:solidFill>
                  <a:srgbClr val="FF0000"/>
                </a:solidFill>
                <a:latin typeface="Times New Roman"/>
                <a:ea typeface="+mn-ea"/>
                <a:hlinkClick r:id="rId2"/>
              </a:rPr>
              <a:t>http://www.wballiance.com/wba-initiatives/next-generation-hotspot</a:t>
            </a:r>
            <a:r>
              <a:rPr lang="en-US" sz="1800" kern="0" dirty="0" smtClean="0">
                <a:solidFill>
                  <a:srgbClr val="FF0000"/>
                </a:solidFill>
                <a:latin typeface="Times New Roman"/>
                <a:ea typeface="+mn-ea"/>
              </a:rPr>
              <a:t> </a:t>
            </a:r>
          </a:p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Two Schemes of FILS Authentication with TTP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EAP-RP without PFS (Perfect Forward Secrecy)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EAP-RP with PFS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r>
              <a:rPr lang="en-US" sz="1100" kern="0" dirty="0" smtClean="0">
                <a:solidFill>
                  <a:srgbClr val="000000"/>
                </a:solidFill>
                <a:latin typeface="Times New Roman"/>
                <a:ea typeface="+mn-ea"/>
                <a:sym typeface="Wingdings" pitchFamily="2" charset="2"/>
              </a:rPr>
              <a:t> </a:t>
            </a:r>
            <a:r>
              <a:rPr lang="en-US" sz="2000" b="1" kern="0" dirty="0" smtClean="0">
                <a:solidFill>
                  <a:srgbClr val="000000"/>
                </a:solidFill>
                <a:latin typeface="Times New Roman"/>
                <a:ea typeface="+mn-ea"/>
                <a:sym typeface="Wingdings" pitchFamily="2" charset="2"/>
              </a:rPr>
              <a:t>Both are based on EAP-RP</a:t>
            </a:r>
            <a:endParaRPr lang="en-US" sz="2000" b="1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about EAP-RP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 Extensions for the EAP Re-authentication Protocol (ERP)</a:t>
            </a:r>
          </a:p>
          <a:p>
            <a:pPr marL="349250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IETF </a:t>
            </a: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  <a:sym typeface="Wingdings" pitchFamily="2" charset="2"/>
              </a:rPr>
              <a:t>RFC 5295/6696</a:t>
            </a:r>
            <a:endParaRPr lang="en-US" sz="2200" kern="0" dirty="0" smtClean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349250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Applying to the cases where STA and the trusted third party already share a valid </a:t>
            </a:r>
            <a:r>
              <a:rPr lang="en-US" sz="2200" kern="0" dirty="0" err="1" smtClean="0">
                <a:solidFill>
                  <a:srgbClr val="000000"/>
                </a:solidFill>
                <a:latin typeface="Times New Roman"/>
                <a:ea typeface="+mn-ea"/>
              </a:rPr>
              <a:t>rRK</a:t>
            </a: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 (re-authentication Root Key)</a:t>
            </a:r>
          </a:p>
          <a:p>
            <a:pPr marL="80962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Based on an EMSK  (512 bits) derived out of a previous full EAP authentication process. </a:t>
            </a:r>
          </a:p>
          <a:p>
            <a:pPr marL="80962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Do all of the EAP methods generate an EMSK necessary for the subsequent process EAP-RP as a result of successful full EAP authentication process? </a:t>
            </a:r>
          </a:p>
          <a:p>
            <a:pPr marL="80962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What happens to the EAP-RP session when the lifetime of the full-EAP Master key (MK) expires?</a:t>
            </a:r>
          </a:p>
          <a:p>
            <a:pPr marL="80962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1800" kern="0" dirty="0" smtClean="0">
                <a:solidFill>
                  <a:schemeClr val="tx1"/>
                </a:solidFill>
                <a:latin typeface="Times New Roman"/>
                <a:ea typeface="+mn-ea"/>
              </a:rPr>
              <a:t>What happens to EAP-RP Re-Authentication when there are several AAA servers in the network (typical deployment)? </a:t>
            </a:r>
          </a:p>
          <a:p>
            <a:pPr marL="349250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Times New Roman"/>
                <a:ea typeface="+mn-ea"/>
              </a:rPr>
              <a:t>Allowing </a:t>
            </a: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single-roundtrip re-authentication with an authentication server following an initial </a:t>
            </a:r>
            <a:r>
              <a:rPr lang="en-US" sz="2200" kern="0" dirty="0" smtClean="0">
                <a:solidFill>
                  <a:schemeClr val="tx1"/>
                </a:solidFill>
                <a:latin typeface="Times New Roman"/>
                <a:ea typeface="+mn-ea"/>
              </a:rPr>
              <a:t>full</a:t>
            </a:r>
            <a:r>
              <a:rPr lang="en-US" sz="2200" kern="0" dirty="0" smtClean="0">
                <a:solidFill>
                  <a:srgbClr val="FF0000"/>
                </a:solidFill>
                <a:latin typeface="Times New Roman"/>
                <a:ea typeface="+mn-ea"/>
              </a:rPr>
              <a:t> </a:t>
            </a:r>
            <a:r>
              <a:rPr lang="en-US" sz="22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 authentication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Applying EAP-RP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Requirements for becoming EAP-RP capable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At device/UE side: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Requires STA to support EAP extensions, including: EAP-Initiate, EAP-Finish 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At network / infrastructure side: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Requires  AP and AS to support EAP extensions, including: EAP-Initiate, EAP-Finish </a:t>
            </a:r>
          </a:p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Current EAP-RP Capable Devices / network equipment 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Could not find any through public search.</a:t>
            </a:r>
          </a:p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Current EAP-RP Applications and Standards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adopted by 3GPP2 in the following UMB specification published in December of 2007: 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  <a:hlinkClick r:id="rId3"/>
              </a:rPr>
              <a:t>http://www.3gpp2.org/Public_html/specs/X.S0054-100-0_v1.0_071219.pdf</a:t>
            </a:r>
            <a:endParaRPr lang="en-US" kern="0" dirty="0" smtClean="0">
              <a:solidFill>
                <a:schemeClr val="tx1"/>
              </a:solidFill>
              <a:latin typeface="Times New Roman"/>
              <a:ea typeface="+mn-ea"/>
            </a:endParaRP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  <a:hlinkClick r:id="rId4"/>
              </a:rPr>
              <a:t>http://en.wikipedia.org/wiki/Ultra_Mobile_Broadband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 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Any networks, any trials, any deployment announcements: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</a:rPr>
              <a:t>Could not find any through public search.</a:t>
            </a:r>
            <a:endParaRPr lang="en-US" kern="0" dirty="0" smtClean="0">
              <a:solidFill>
                <a:schemeClr val="tx1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Concerns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with FILS Authentication with TTP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077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FILS Authentication with TTP: only based on EAP-RP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EAP-RP is still pending to be adopted in devices/networks;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EAP-RP applies to the STAs with valid security associations with a TTP.</a:t>
            </a:r>
          </a:p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For STAs with pre-established security association with a TTP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Direct dependency on EAP-RP in both adoption time and scope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Adoption time: only when or after EAP-RP is adopted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How about the cases where people want to update AP/STAs to enable  some quick improvement on the initial link setup time; but may not be ready to upgrade the network infrastructures to enable EAP-RP?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Adoption scope: only where EAP-RP is adopted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How about the applications / use cases where EAP-RP is not adopted?</a:t>
            </a:r>
          </a:p>
          <a:p>
            <a:pPr marL="1082675" lvl="2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What if EAP-RP won’t be widely adopted?</a:t>
            </a:r>
          </a:p>
          <a:p>
            <a:pPr marL="342900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For STAs without pre-established security association with TTP</a:t>
            </a:r>
          </a:p>
          <a:p>
            <a:pPr marL="676275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5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 </a:t>
            </a:r>
            <a:r>
              <a:rPr lang="en-US" sz="2500" kern="0" dirty="0" smtClean="0">
                <a:solidFill>
                  <a:schemeClr val="tx1"/>
                </a:solidFill>
                <a:latin typeface="Times New Roman"/>
                <a:ea typeface="+mn-ea"/>
              </a:rPr>
              <a:t>help</a:t>
            </a:r>
            <a:r>
              <a:rPr lang="en-US" sz="25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 from the current FILS authentication schemes;</a:t>
            </a:r>
          </a:p>
          <a:p>
            <a:pPr marL="676275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5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Such STAs exist;</a:t>
            </a:r>
          </a:p>
          <a:p>
            <a:pPr marL="676275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500" kern="0" dirty="0" smtClean="0">
                <a:solidFill>
                  <a:srgbClr val="000000"/>
                </a:solidFill>
                <a:latin typeface="Times New Roman"/>
                <a:ea typeface="+mn-ea"/>
              </a:rPr>
              <a:t>Should 11ai consider improving initial link setup time for such STAs?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defRPr/>
            </a:pPr>
            <a:endParaRPr lang="en-US" kern="0" dirty="0" smtClean="0">
              <a:solidFill>
                <a:srgbClr val="000000"/>
              </a:solidFill>
              <a:latin typeface="Times New Roman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May,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Lei Wang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09600"/>
            <a:ext cx="77724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Discussions on </a:t>
            </a:r>
            <a:r>
              <a:rPr kumimoji="0" lang="en-US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FILS Authentication with TTP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95400"/>
            <a:ext cx="8229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lvl="1" indent="-34290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Should 11ai consider any alternative / additional schemes?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 fill in the potential gaps in the adoption time between FILS and EAP-RP;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 cover the use cases where EAP-RP is not in use, e.g.,  in networks that are not EAP-RP capable;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To cover the STAs to which EAP-RP is not applicable, e.g., the STAs without valid pre-established security associations with TTP;</a:t>
            </a:r>
          </a:p>
          <a:p>
            <a:pPr marL="682625" lvl="1" indent="-349250" defTabSz="914400">
              <a:spcBef>
                <a:spcPts val="300"/>
              </a:spcBef>
              <a:spcAft>
                <a:spcPts val="3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To allow solutions which have less impact on the requirements for device and infrastructure.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53367</TotalTime>
  <Words>1100</Words>
  <Application>Microsoft Office PowerPoint</Application>
  <PresentationFormat>On-screen Show (4:3)</PresentationFormat>
  <Paragraphs>155</Paragraphs>
  <Slides>12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802-11-Submission</vt:lpstr>
      <vt:lpstr>Document</vt:lpstr>
      <vt:lpstr>Discussions on FILS Authentication</vt:lpstr>
      <vt:lpstr>Abstract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Straw Polls</vt:lpstr>
      <vt:lpstr>Slide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674</cp:revision>
  <cp:lastPrinted>1601-01-01T00:00:00Z</cp:lastPrinted>
  <dcterms:created xsi:type="dcterms:W3CDTF">2012-01-06T05:35:07Z</dcterms:created>
  <dcterms:modified xsi:type="dcterms:W3CDTF">2013-05-03T22:36:19Z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