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18" r:id="rId3"/>
    <p:sldId id="351" r:id="rId4"/>
    <p:sldId id="350" r:id="rId5"/>
    <p:sldId id="352" r:id="rId6"/>
    <p:sldId id="365" r:id="rId7"/>
    <p:sldId id="353" r:id="rId8"/>
    <p:sldId id="354" r:id="rId9"/>
    <p:sldId id="362" r:id="rId10"/>
    <p:sldId id="364" r:id="rId11"/>
    <p:sldId id="356" r:id="rId12"/>
    <p:sldId id="355" r:id="rId13"/>
    <p:sldId id="359" r:id="rId14"/>
    <p:sldId id="360" r:id="rId15"/>
    <p:sldId id="361" r:id="rId16"/>
    <p:sldId id="345" r:id="rId17"/>
    <p:sldId id="363" r:id="rId18"/>
    <p:sldId id="348"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1596" y="-5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2013</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802.11-13/0450r0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r>
              <a:rPr lang="en-US" dirty="0" smtClean="0"/>
              <a:t>Response Frame Rate Selection</a:t>
            </a:r>
          </a:p>
        </p:txBody>
      </p:sp>
      <p:sp>
        <p:nvSpPr>
          <p:cNvPr id="1030" name="Rectangle 6"/>
          <p:cNvSpPr>
            <a:spLocks noGrp="1" noChangeArrowheads="1"/>
          </p:cNvSpPr>
          <p:nvPr>
            <p:ph idx="1"/>
          </p:nvPr>
        </p:nvSpPr>
        <p:spPr/>
        <p:txBody>
          <a:bodyPr/>
          <a:lstStyle/>
          <a:p>
            <a:pPr algn="ctr">
              <a:buFontTx/>
              <a:buNone/>
            </a:pPr>
            <a:r>
              <a:rPr lang="en-US" sz="2000" dirty="0" smtClean="0"/>
              <a:t>Date:</a:t>
            </a:r>
            <a:r>
              <a:rPr lang="en-US" sz="2000" b="0" dirty="0" smtClean="0"/>
              <a:t> 2013-03-27</a:t>
            </a:r>
          </a:p>
        </p:txBody>
      </p:sp>
      <p:sp>
        <p:nvSpPr>
          <p:cNvPr id="1027" name="Date Placeholder 3"/>
          <p:cNvSpPr>
            <a:spLocks noGrp="1"/>
          </p:cNvSpPr>
          <p:nvPr>
            <p:ph type="dt" sz="half" idx="10"/>
          </p:nvPr>
        </p:nvSpPr>
        <p:spPr/>
        <p:txBody>
          <a:bodyPr/>
          <a:lstStyle/>
          <a:p>
            <a:pPr>
              <a:defRPr/>
            </a:pPr>
            <a:r>
              <a:rPr lang="en-US" dirty="0" smtClean="0"/>
              <a:t>May 2013</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003736109"/>
              </p:ext>
            </p:extLst>
          </p:nvPr>
        </p:nvGraphicFramePr>
        <p:xfrm>
          <a:off x="838200" y="2819400"/>
          <a:ext cx="7124700" cy="3305175"/>
        </p:xfrm>
        <a:graphic>
          <a:graphicData uri="http://schemas.openxmlformats.org/presentationml/2006/ole">
            <mc:AlternateContent xmlns:mc="http://schemas.openxmlformats.org/markup-compatibility/2006">
              <mc:Choice xmlns:v="urn:schemas-microsoft-com:vml" Requires="v">
                <p:oleObj spid="_x0000_s1116" name="Document" r:id="rId4" imgW="9042290" imgH="4191529" progId="Word.Document.8">
                  <p:embed/>
                </p:oleObj>
              </mc:Choice>
              <mc:Fallback>
                <p:oleObj name="Document" r:id="rId4" imgW="9042290" imgH="4191529" progId="Word.Document.8">
                  <p:embed/>
                  <p:pic>
                    <p:nvPicPr>
                      <p:cNvPr id="0" name="Object 3"/>
                      <p:cNvPicPr>
                        <a:picLocks noChangeAspect="1" noChangeArrowheads="1"/>
                      </p:cNvPicPr>
                      <p:nvPr/>
                    </p:nvPicPr>
                    <p:blipFill>
                      <a:blip r:embed="rId5"/>
                      <a:srcRect/>
                      <a:stretch>
                        <a:fillRect/>
                      </a:stretch>
                    </p:blipFill>
                    <p:spPr bwMode="auto">
                      <a:xfrm>
                        <a:off x="838200" y="2819400"/>
                        <a:ext cx="7124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Signaling value of R</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Provide means for a STA to indicate that responses should be at least R steps below the eliciting frame MCS</a:t>
            </a:r>
          </a:p>
          <a:p>
            <a:pPr lvl="1"/>
            <a:r>
              <a:rPr lang="en-US" dirty="0" smtClean="0"/>
              <a:t>If 9.7.6.5 Rate selection for control response frames outcome is already N steps below, then no adjustment needed</a:t>
            </a:r>
          </a:p>
          <a:p>
            <a:pPr lvl="1"/>
            <a:r>
              <a:rPr lang="en-US" dirty="0" smtClean="0"/>
              <a:t>MGMT frame that indicates value of R</a:t>
            </a:r>
          </a:p>
          <a:p>
            <a:pPr lvl="2"/>
            <a:r>
              <a:rPr lang="en-US" dirty="0" smtClean="0"/>
              <a:t>Needs to be sent to individual STA, but also allowed globally (i.e. to all members of the BSS)</a:t>
            </a:r>
          </a:p>
          <a:p>
            <a:pPr lvl="2"/>
            <a:r>
              <a:rPr lang="en-US" dirty="0" smtClean="0"/>
              <a:t>Needs to be sent as Instruction (e.g. DATA Originator to Responder)</a:t>
            </a:r>
          </a:p>
          <a:p>
            <a:pPr lvl="2"/>
            <a:r>
              <a:rPr lang="en-US" dirty="0" smtClean="0"/>
              <a:t>Needs to be sent as Information (e.g. Responder to DATA Originator)</a:t>
            </a:r>
          </a:p>
          <a:p>
            <a:r>
              <a:rPr lang="en-US" dirty="0" smtClean="0"/>
              <a:t>DUR field must reflect expected response time</a:t>
            </a:r>
          </a:p>
          <a:p>
            <a:r>
              <a:rPr lang="en-US" dirty="0" smtClean="0"/>
              <a:t>Propose New Public Action</a:t>
            </a:r>
          </a:p>
          <a:p>
            <a:pPr lvl="1"/>
            <a:r>
              <a:rPr lang="en-US" dirty="0" smtClean="0"/>
              <a:t>3 bits needed = Inform/</a:t>
            </a:r>
            <a:r>
              <a:rPr lang="en-US" dirty="0" err="1" smtClean="0"/>
              <a:t>Instruct_L</a:t>
            </a:r>
            <a:r>
              <a:rPr lang="en-US" dirty="0" smtClean="0"/>
              <a:t>, R[0:1]</a:t>
            </a:r>
            <a:endParaRPr lang="en-US" dirty="0"/>
          </a:p>
        </p:txBody>
      </p:sp>
      <p:sp>
        <p:nvSpPr>
          <p:cNvPr id="4" name="Date Placeholder 3"/>
          <p:cNvSpPr>
            <a:spLocks noGrp="1"/>
          </p:cNvSpPr>
          <p:nvPr>
            <p:ph type="dt" sz="half" idx="10"/>
          </p:nvPr>
        </p:nvSpPr>
        <p:spPr/>
        <p:txBody>
          <a:bodyPr/>
          <a:lstStyle/>
          <a:p>
            <a:r>
              <a:rPr lang="en-US" smtClean="0"/>
              <a:t>May 2013</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10</a:t>
            </a:fld>
            <a:endParaRPr lang="en-US"/>
          </a:p>
        </p:txBody>
      </p:sp>
    </p:spTree>
    <p:extLst>
      <p:ext uri="{BB962C8B-B14F-4D97-AF65-F5344CB8AC3E}">
        <p14:creationId xmlns:p14="http://schemas.microsoft.com/office/powerpoint/2010/main" val="2964761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Eliciting STA Global Solution</a:t>
            </a:r>
            <a:endParaRPr lang="en-US" dirty="0"/>
          </a:p>
        </p:txBody>
      </p:sp>
      <p:sp>
        <p:nvSpPr>
          <p:cNvPr id="3" name="Content Placeholder 2"/>
          <p:cNvSpPr>
            <a:spLocks noGrp="1"/>
          </p:cNvSpPr>
          <p:nvPr>
            <p:ph idx="1"/>
          </p:nvPr>
        </p:nvSpPr>
        <p:spPr/>
        <p:txBody>
          <a:bodyPr/>
          <a:lstStyle/>
          <a:p>
            <a:r>
              <a:rPr lang="en-US" sz="2000" dirty="0" smtClean="0"/>
              <a:t>If eliciting STA is an AP</a:t>
            </a:r>
          </a:p>
          <a:p>
            <a:r>
              <a:rPr lang="en-US" sz="2000" dirty="0" smtClean="0"/>
              <a:t>Modify basic MCS set</a:t>
            </a:r>
          </a:p>
          <a:p>
            <a:pPr lvl="1"/>
            <a:r>
              <a:rPr lang="en-US" sz="1800" dirty="0" smtClean="0"/>
              <a:t>E.g. the eliciting STA, if it is an AP, can remove higher MCS values from the basic MCS set to disallow the use of those MCS values in response transmissions</a:t>
            </a:r>
          </a:p>
          <a:p>
            <a:r>
              <a:rPr lang="en-US" sz="2000" dirty="0" smtClean="0"/>
              <a:t>Alternatively, the eliciting STA, if an AP, could provide different basic MCS sets for different STAs</a:t>
            </a:r>
          </a:p>
          <a:p>
            <a:pPr lvl="1"/>
            <a:r>
              <a:rPr lang="en-US" sz="1800" dirty="0" smtClean="0"/>
              <a:t>STAs with lower TX power may get basic MCS set that has lower rates</a:t>
            </a:r>
          </a:p>
          <a:p>
            <a:pPr lvl="1"/>
            <a:r>
              <a:rPr lang="en-US" sz="1800" dirty="0" smtClean="0"/>
              <a:t>This requires that an explicitly delivered basic MCS set is sent to individual responding STAs and that those STAs that receive such a basic MCS set ignore the broadcast basic MCS set that is normally transmitted by the </a:t>
            </a:r>
            <a:r>
              <a:rPr lang="en-US" sz="1800" dirty="0" smtClean="0"/>
              <a:t>AP</a:t>
            </a:r>
          </a:p>
          <a:p>
            <a:r>
              <a:rPr lang="en-US" sz="2200" dirty="0" smtClean="0"/>
              <a:t>Only works if lowest rate is only Basic Rate</a:t>
            </a:r>
            <a:endParaRPr lang="en-US" sz="2200" dirty="0"/>
          </a:p>
        </p:txBody>
      </p:sp>
      <p:sp>
        <p:nvSpPr>
          <p:cNvPr id="4" name="Date Placeholder 3"/>
          <p:cNvSpPr>
            <a:spLocks noGrp="1"/>
          </p:cNvSpPr>
          <p:nvPr>
            <p:ph type="dt" sz="half" idx="10"/>
          </p:nvPr>
        </p:nvSpPr>
        <p:spPr/>
        <p:txBody>
          <a:bodyPr/>
          <a:lstStyle/>
          <a:p>
            <a:r>
              <a:rPr lang="en-US" smtClean="0"/>
              <a:t>May 2013</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11</a:t>
            </a:fld>
            <a:endParaRPr lang="en-US"/>
          </a:p>
        </p:txBody>
      </p:sp>
    </p:spTree>
    <p:extLst>
      <p:ext uri="{BB962C8B-B14F-4D97-AF65-F5344CB8AC3E}">
        <p14:creationId xmlns:p14="http://schemas.microsoft.com/office/powerpoint/2010/main" val="3056845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Responder Determination </a:t>
            </a:r>
            <a:r>
              <a:rPr lang="en-US" dirty="0"/>
              <a:t>of </a:t>
            </a:r>
            <a:r>
              <a:rPr lang="en-US" dirty="0" smtClean="0"/>
              <a:t>R </a:t>
            </a:r>
            <a:r>
              <a:rPr lang="en-US" dirty="0"/>
              <a:t>and L</a:t>
            </a:r>
          </a:p>
        </p:txBody>
      </p:sp>
      <p:sp>
        <p:nvSpPr>
          <p:cNvPr id="3" name="Content Placeholder 2"/>
          <p:cNvSpPr>
            <a:spLocks noGrp="1"/>
          </p:cNvSpPr>
          <p:nvPr>
            <p:ph idx="1"/>
          </p:nvPr>
        </p:nvSpPr>
        <p:spPr/>
        <p:txBody>
          <a:bodyPr/>
          <a:lstStyle/>
          <a:p>
            <a:r>
              <a:rPr lang="en-US" dirty="0" smtClean="0"/>
              <a:t>Responding STA receives retries of eliciting frames that it already successfully received</a:t>
            </a:r>
          </a:p>
          <a:p>
            <a:pPr lvl="1"/>
            <a:r>
              <a:rPr lang="en-US" dirty="0" smtClean="0"/>
              <a:t>Implying that the ACK was lost</a:t>
            </a:r>
          </a:p>
          <a:p>
            <a:pPr lvl="2"/>
            <a:r>
              <a:rPr lang="en-US" dirty="0" smtClean="0"/>
              <a:t>Responding STA </a:t>
            </a:r>
            <a:r>
              <a:rPr lang="en-US" dirty="0"/>
              <a:t>should attempt to differentiate acknowledgement loss that is due to collision </a:t>
            </a:r>
            <a:r>
              <a:rPr lang="en-US" dirty="0" err="1"/>
              <a:t>vs</a:t>
            </a:r>
            <a:r>
              <a:rPr lang="en-US" dirty="0"/>
              <a:t> loss due to inappropriate MCS selection</a:t>
            </a:r>
          </a:p>
          <a:p>
            <a:r>
              <a:rPr lang="en-US" dirty="0" smtClean="0"/>
              <a:t>Responding STA compares selected MCS values for the reverse link to required MCS for ACK</a:t>
            </a:r>
          </a:p>
          <a:p>
            <a:pPr lvl="1"/>
            <a:r>
              <a:rPr lang="en-US" dirty="0" smtClean="0"/>
              <a:t>Can also examine received SNR and explicitly determined eliciting TX power to determine forward link SNR and assume reciprocity</a:t>
            </a:r>
          </a:p>
          <a:p>
            <a:pPr lvl="1"/>
            <a:r>
              <a:rPr lang="en-US" dirty="0" smtClean="0"/>
              <a:t>If SNR is not adequate for responder’s TX power and ACK MCS value, then responder should use a lower MCS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10762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Responding STA Solution</a:t>
            </a:r>
            <a:endParaRPr lang="en-US" dirty="0"/>
          </a:p>
        </p:txBody>
      </p:sp>
      <p:sp>
        <p:nvSpPr>
          <p:cNvPr id="3" name="Content Placeholder 2"/>
          <p:cNvSpPr>
            <a:spLocks noGrp="1"/>
          </p:cNvSpPr>
          <p:nvPr>
            <p:ph idx="1"/>
          </p:nvPr>
        </p:nvSpPr>
        <p:spPr/>
        <p:txBody>
          <a:bodyPr/>
          <a:lstStyle/>
          <a:p>
            <a:r>
              <a:rPr lang="en-US" dirty="0"/>
              <a:t>The response frame can simply be transmitted at the lowest MCSs for some </a:t>
            </a:r>
            <a:r>
              <a:rPr lang="en-US" dirty="0" smtClean="0"/>
              <a:t>STAs</a:t>
            </a:r>
            <a:endParaRPr lang="en-US" dirty="0"/>
          </a:p>
          <a:p>
            <a:pPr lvl="1"/>
            <a:r>
              <a:rPr lang="en-US" dirty="0"/>
              <a:t>As a simple alternative, to avoid the necessity of determining relative TX power values and estimation of link margin and examination of retries</a:t>
            </a:r>
          </a:p>
          <a:p>
            <a:pPr lvl="2"/>
            <a:r>
              <a:rPr lang="en-US" dirty="0"/>
              <a:t>Responding </a:t>
            </a:r>
            <a:r>
              <a:rPr lang="en-US" dirty="0" smtClean="0"/>
              <a:t>STA </a:t>
            </a:r>
            <a:r>
              <a:rPr lang="en-US" dirty="0"/>
              <a:t>can simply use a reduced MCS for all response transmissions (reduced as compared to the requirement to use the highest MCS from the basic MCS set that is less than or equal to the MCS of the eliciting frame)</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559485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difference indication</a:t>
            </a:r>
          </a:p>
        </p:txBody>
      </p:sp>
      <p:sp>
        <p:nvSpPr>
          <p:cNvPr id="3" name="Content Placeholder 2"/>
          <p:cNvSpPr>
            <a:spLocks noGrp="1"/>
          </p:cNvSpPr>
          <p:nvPr>
            <p:ph idx="1"/>
          </p:nvPr>
        </p:nvSpPr>
        <p:spPr/>
        <p:txBody>
          <a:bodyPr/>
          <a:lstStyle/>
          <a:p>
            <a:pPr eaLnBrk="1" hangingPunct="1"/>
            <a:r>
              <a:rPr lang="en-US" dirty="0"/>
              <a:t>Each </a:t>
            </a:r>
            <a:r>
              <a:rPr lang="en-US" dirty="0" smtClean="0"/>
              <a:t>STA </a:t>
            </a:r>
            <a:r>
              <a:rPr lang="en-US" dirty="0"/>
              <a:t>can indicate the power level it is using </a:t>
            </a:r>
          </a:p>
          <a:p>
            <a:pPr lvl="1" eaLnBrk="1" hangingPunct="1"/>
            <a:r>
              <a:rPr lang="en-US" dirty="0"/>
              <a:t>During association</a:t>
            </a:r>
          </a:p>
          <a:p>
            <a:pPr lvl="1" eaLnBrk="1" hangingPunct="1"/>
            <a:r>
              <a:rPr lang="en-US" dirty="0"/>
              <a:t>Using management frame exchange</a:t>
            </a:r>
          </a:p>
          <a:p>
            <a:pPr lvl="2" eaLnBrk="1" hangingPunct="1"/>
            <a:r>
              <a:rPr lang="en-US" dirty="0"/>
              <a:t>E.g. Link Measurement Request  and report</a:t>
            </a:r>
          </a:p>
          <a:p>
            <a:pPr lvl="3" eaLnBrk="1" hangingPunct="1"/>
            <a:r>
              <a:rPr lang="en-US" dirty="0" smtClean="0"/>
              <a:t>See 8.6.7.4 Link </a:t>
            </a:r>
            <a:r>
              <a:rPr lang="en-US" dirty="0"/>
              <a:t>Measurement Request Frame </a:t>
            </a:r>
            <a:r>
              <a:rPr lang="en-US" dirty="0" smtClean="0"/>
              <a:t>Format</a:t>
            </a:r>
            <a:endParaRPr lang="en-US" dirty="0"/>
          </a:p>
          <a:p>
            <a:pPr lvl="3"/>
            <a:r>
              <a:rPr lang="en-US" dirty="0"/>
              <a:t>The Link Measurement Request frame uses the Action frame body format and is transmitted by a STA to request another STA to respond with a Link Measurement Report frame to enable measurement of link path loss and estimation of link margin</a:t>
            </a:r>
            <a:r>
              <a:rPr lang="en-US" dirty="0" smtClean="0"/>
              <a:t>.</a:t>
            </a:r>
            <a:endParaRPr lang="en-US" dirty="0"/>
          </a:p>
          <a:p>
            <a:pPr lvl="3"/>
            <a:r>
              <a:rPr lang="en-US" dirty="0" smtClean="0"/>
              <a:t>See 8.6.7.5 </a:t>
            </a:r>
            <a:r>
              <a:rPr lang="en-US" dirty="0"/>
              <a:t>Link Measurement Report Frame Format</a:t>
            </a:r>
          </a:p>
          <a:p>
            <a:pPr lvl="1" eaLnBrk="1" hangingPunct="1"/>
            <a:r>
              <a:rPr lang="en-US" dirty="0"/>
              <a:t>Per frame basis dynamically in the MAC </a:t>
            </a:r>
            <a:r>
              <a:rPr lang="en-US" dirty="0" smtClean="0"/>
              <a:t>header</a:t>
            </a:r>
          </a:p>
          <a:p>
            <a:pPr lvl="2" eaLnBrk="1" hangingPunct="1"/>
            <a:r>
              <a:rPr lang="en-US" dirty="0" smtClean="0"/>
              <a:t>Requires new fields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556974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MCS Selection Using Channel/MCS </a:t>
            </a:r>
            <a:r>
              <a:rPr lang="en-US" dirty="0" smtClean="0"/>
              <a:t>feedback</a:t>
            </a:r>
            <a:endParaRPr lang="en-US" dirty="0"/>
          </a:p>
        </p:txBody>
      </p:sp>
      <p:sp>
        <p:nvSpPr>
          <p:cNvPr id="3" name="Content Placeholder 2"/>
          <p:cNvSpPr>
            <a:spLocks noGrp="1"/>
          </p:cNvSpPr>
          <p:nvPr>
            <p:ph idx="1"/>
          </p:nvPr>
        </p:nvSpPr>
        <p:spPr/>
        <p:txBody>
          <a:bodyPr/>
          <a:lstStyle/>
          <a:p>
            <a:r>
              <a:rPr lang="en-US" dirty="0"/>
              <a:t>Link adaptation is used to select MCS on the forward link (</a:t>
            </a:r>
            <a:r>
              <a:rPr lang="en-US" dirty="0" smtClean="0"/>
              <a:t>9.29 </a:t>
            </a:r>
            <a:r>
              <a:rPr lang="en-US" dirty="0"/>
              <a:t>Link </a:t>
            </a:r>
            <a:r>
              <a:rPr lang="en-US" dirty="0" smtClean="0"/>
              <a:t>adaptation)</a:t>
            </a:r>
            <a:endParaRPr lang="en-US" dirty="0"/>
          </a:p>
          <a:p>
            <a:r>
              <a:rPr lang="en-US" dirty="0" smtClean="0"/>
              <a:t>Same </a:t>
            </a:r>
            <a:r>
              <a:rPr lang="en-US" dirty="0"/>
              <a:t>or similar methodology as forward link adaptation may be used to select the MCS for the response frame</a:t>
            </a:r>
          </a:p>
          <a:p>
            <a:pPr lvl="1"/>
            <a:r>
              <a:rPr lang="en-US" dirty="0" smtClean="0"/>
              <a:t>Let responding STA use its own MCS selection to limit MCS for response transmissions</a:t>
            </a:r>
          </a:p>
          <a:p>
            <a:pPr lvl="2"/>
            <a:r>
              <a:rPr lang="en-US" dirty="0" smtClean="0"/>
              <a:t>More </a:t>
            </a:r>
            <a:r>
              <a:rPr lang="en-US" dirty="0"/>
              <a:t>safety margin may be used for the response frame i.e. a lower MCS may be selected for the response frame compared to data</a:t>
            </a:r>
          </a:p>
          <a:p>
            <a:pPr lvl="2"/>
            <a:r>
              <a:rPr lang="en-US" dirty="0"/>
              <a:t>The difference between modulation of data and acknowledgement (safety margin) may be indicated during </a:t>
            </a:r>
            <a:r>
              <a:rPr lang="en-US" dirty="0" smtClean="0"/>
              <a:t>association</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778916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a:buFontTx/>
              <a:buNone/>
            </a:pPr>
            <a:r>
              <a:rPr lang="en-US" dirty="0"/>
              <a:t>Related to CID </a:t>
            </a:r>
            <a:r>
              <a:rPr lang="en-US" dirty="0" smtClean="0"/>
              <a:t>283:</a:t>
            </a:r>
            <a:endParaRPr lang="en-US" dirty="0"/>
          </a:p>
          <a:p>
            <a:r>
              <a:rPr lang="en-US" dirty="0"/>
              <a:t>Do you support </a:t>
            </a:r>
            <a:r>
              <a:rPr lang="en-US" dirty="0" smtClean="0"/>
              <a:t>the concept of allowing a responding STA to use a lower MCS for a response transmission than is currently prescribed by </a:t>
            </a:r>
            <a:r>
              <a:rPr lang="en-US" dirty="0"/>
              <a:t>9.7.6.5 Rate selection for control response </a:t>
            </a:r>
            <a:r>
              <a:rPr lang="en-US" dirty="0" smtClean="0"/>
              <a:t>frames, provided that DUR field accounts for the reduced MCS?</a:t>
            </a:r>
            <a:endParaRPr lang="en-US" dirty="0"/>
          </a:p>
          <a:p>
            <a:r>
              <a:rPr lang="en-US" dirty="0" smtClean="0"/>
              <a:t>Yes</a:t>
            </a:r>
            <a:endParaRPr lang="en-US" dirty="0"/>
          </a:p>
          <a:p>
            <a:r>
              <a:rPr lang="en-US" dirty="0"/>
              <a:t>No</a:t>
            </a:r>
          </a:p>
          <a:p>
            <a:r>
              <a:rPr lang="en-US" dirty="0"/>
              <a:t>Abs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370543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Tx/>
              <a:buNone/>
            </a:pPr>
            <a:r>
              <a:rPr lang="en-US" dirty="0"/>
              <a:t>Related to CID 283:</a:t>
            </a:r>
          </a:p>
          <a:p>
            <a:r>
              <a:rPr lang="en-US" dirty="0"/>
              <a:t>Do you support the </a:t>
            </a:r>
            <a:r>
              <a:rPr lang="en-US" dirty="0" smtClean="0"/>
              <a:t>signaling of a directive for STA to respond using N steps below the normally computed value for a response transmission as currently prescribed by 9.7.6.5 Rate selection for control response frames, where N is communicated in a MGMT frame as shown in slide 10?</a:t>
            </a:r>
          </a:p>
          <a:p>
            <a:r>
              <a:rPr lang="en-US" dirty="0" smtClean="0"/>
              <a:t>Yes</a:t>
            </a:r>
            <a:endParaRPr lang="en-US" dirty="0"/>
          </a:p>
          <a:p>
            <a:r>
              <a:rPr lang="en-US" dirty="0"/>
              <a:t>No</a:t>
            </a:r>
          </a:p>
          <a:p>
            <a:r>
              <a:rPr lang="en-US" dirty="0"/>
              <a:t>Abs</a:t>
            </a:r>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3559519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t>
            </a:r>
            <a:r>
              <a:rPr lang="en-US" dirty="0" smtClean="0"/>
              <a:t>11-13-0233-07-000m-revmc-wg-ballot-comments.xls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Propose a mechanism to allow responding STA to use a lower MCS in a response transmission</a:t>
            </a:r>
          </a:p>
          <a:p>
            <a:pPr lvl="1"/>
            <a:r>
              <a:rPr lang="en-US" dirty="0" smtClean="0"/>
              <a:t>I.e. lower than would otherwise be dictated by the existing response rate selection rules</a:t>
            </a:r>
          </a:p>
          <a:p>
            <a:pPr lvl="2"/>
            <a:r>
              <a:rPr lang="en-US" dirty="0" smtClean="0"/>
              <a:t>i.e. highest MCS in basic MCS set that is less than or equal to the eliciting frame’s MCS</a:t>
            </a:r>
          </a:p>
          <a:p>
            <a:pPr lvl="1"/>
            <a:r>
              <a:rPr lang="en-US" dirty="0" smtClean="0"/>
              <a:t>Proposal includes information exchange that allows eliciting STA to correctly predict the lower MCS so that DUR field accuracy can be preserved</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65204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a:t>All discussion applies to any exchange where there is a response frame</a:t>
            </a:r>
          </a:p>
          <a:p>
            <a:pPr lvl="1"/>
            <a:r>
              <a:rPr lang="en-US" dirty="0"/>
              <a:t>E.g. CTS in response to RTS, e.g. Block </a:t>
            </a:r>
            <a:r>
              <a:rPr lang="en-US" dirty="0" err="1"/>
              <a:t>Ack</a:t>
            </a:r>
            <a:r>
              <a:rPr lang="en-US" dirty="0"/>
              <a:t> in response to DATA or AMPDU or Block </a:t>
            </a:r>
            <a:r>
              <a:rPr lang="en-US" dirty="0" err="1"/>
              <a:t>Ack</a:t>
            </a:r>
            <a:r>
              <a:rPr lang="en-US" dirty="0"/>
              <a:t> Request, ACK in response to MGMT, ACK in response to DATA, etc.</a:t>
            </a:r>
          </a:p>
          <a:p>
            <a:pPr lvl="1"/>
            <a:r>
              <a:rPr lang="en-US" dirty="0"/>
              <a:t>The first frame in the exchange is called the eliciting frame</a:t>
            </a:r>
          </a:p>
          <a:p>
            <a:pPr lvl="1"/>
            <a:r>
              <a:rPr lang="en-US" dirty="0"/>
              <a:t>A </a:t>
            </a:r>
            <a:r>
              <a:rPr lang="en-US" dirty="0" smtClean="0"/>
              <a:t>STA </a:t>
            </a:r>
            <a:r>
              <a:rPr lang="en-US" dirty="0"/>
              <a:t>that transmits an eliciting frame is an eliciting </a:t>
            </a:r>
            <a:r>
              <a:rPr lang="en-US" dirty="0" smtClean="0"/>
              <a:t>STA</a:t>
            </a:r>
            <a:endParaRPr lang="en-US" dirty="0"/>
          </a:p>
          <a:p>
            <a:pPr lvl="1"/>
            <a:r>
              <a:rPr lang="en-US" dirty="0"/>
              <a:t>A </a:t>
            </a:r>
            <a:r>
              <a:rPr lang="en-US" dirty="0" smtClean="0"/>
              <a:t>STA </a:t>
            </a:r>
            <a:r>
              <a:rPr lang="en-US" dirty="0"/>
              <a:t>that transmits a response frame is a responding </a:t>
            </a:r>
            <a:r>
              <a:rPr lang="en-US" dirty="0" smtClean="0"/>
              <a:t>STA</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729897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Problem Example</a:t>
            </a:r>
            <a:endParaRPr lang="en-US" dirty="0"/>
          </a:p>
        </p:txBody>
      </p:sp>
      <p:sp>
        <p:nvSpPr>
          <p:cNvPr id="3" name="Content Placeholder 2"/>
          <p:cNvSpPr>
            <a:spLocks noGrp="1"/>
          </p:cNvSpPr>
          <p:nvPr>
            <p:ph idx="1"/>
          </p:nvPr>
        </p:nvSpPr>
        <p:spPr/>
        <p:txBody>
          <a:bodyPr/>
          <a:lstStyle/>
          <a:p>
            <a:r>
              <a:rPr lang="en-US" sz="1800" dirty="0" smtClean="0"/>
              <a:t>Two WLAN device that  are communicating may have different transmit power levels</a:t>
            </a:r>
          </a:p>
          <a:p>
            <a:pPr lvl="1"/>
            <a:r>
              <a:rPr lang="en-US" sz="1600" dirty="0" smtClean="0"/>
              <a:t>There may be more than 10dB difference between the transmit power level of the two devices</a:t>
            </a:r>
          </a:p>
          <a:p>
            <a:r>
              <a:rPr lang="en-US" sz="1800" dirty="0" smtClean="0"/>
              <a:t>The acknowledgment MCS selection is done with implicit assumption that the link margins are the same in both directions</a:t>
            </a:r>
          </a:p>
          <a:p>
            <a:pPr lvl="1"/>
            <a:r>
              <a:rPr lang="en-US" sz="1600" dirty="0" smtClean="0"/>
              <a:t>Simplest case when they are not the same – TX power is different!</a:t>
            </a:r>
          </a:p>
          <a:p>
            <a:pPr lvl="1"/>
            <a:r>
              <a:rPr lang="en-US" sz="1600" dirty="0" smtClean="0"/>
              <a:t>The response frame is transmitted at the highest MCS from the basic MCS set which has the same or a lower modulation than the eliciting frame</a:t>
            </a:r>
          </a:p>
          <a:p>
            <a:pPr lvl="1"/>
            <a:r>
              <a:rPr lang="en-US" sz="1600" dirty="0" smtClean="0"/>
              <a:t>Therefore, the response frame MCS is selected based on the MCS of the eliciting frame</a:t>
            </a:r>
          </a:p>
          <a:p>
            <a:pPr lvl="1"/>
            <a:r>
              <a:rPr lang="en-US" sz="1600" dirty="0" smtClean="0"/>
              <a:t>MCS adaptation happens on TCP </a:t>
            </a:r>
            <a:r>
              <a:rPr lang="en-US" sz="1600" dirty="0" err="1" smtClean="0"/>
              <a:t>Acks</a:t>
            </a:r>
            <a:r>
              <a:rPr lang="en-US" sz="1600" dirty="0" smtClean="0"/>
              <a:t> (i.e. real DATA MPDUs) but there is no MCS adaptation on the MAC ACKs so the MAC layer breaks earlier.</a:t>
            </a:r>
          </a:p>
          <a:p>
            <a:pPr lvl="2"/>
            <a:r>
              <a:rPr lang="en-US" sz="1400" dirty="0" smtClean="0"/>
              <a:t>MAC ACK adaptation is NOT ALLOWED! (see 9.7.6.5 Rate selection for control response frames)</a:t>
            </a:r>
            <a:endParaRPr lang="en-US" sz="1400" dirty="0"/>
          </a:p>
        </p:txBody>
      </p:sp>
      <p:sp>
        <p:nvSpPr>
          <p:cNvPr id="4" name="Date Placeholder 3"/>
          <p:cNvSpPr>
            <a:spLocks noGrp="1"/>
          </p:cNvSpPr>
          <p:nvPr>
            <p:ph type="dt" sz="half" idx="10"/>
          </p:nvPr>
        </p:nvSpPr>
        <p:spPr/>
        <p:txBody>
          <a:bodyPr/>
          <a:lstStyle/>
          <a:p>
            <a:r>
              <a:rPr lang="en-US" smtClean="0"/>
              <a:t>May 2013</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spTree>
    <p:extLst>
      <p:ext uri="{BB962C8B-B14F-4D97-AF65-F5344CB8AC3E}">
        <p14:creationId xmlns:p14="http://schemas.microsoft.com/office/powerpoint/2010/main" val="2923873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example</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1600" dirty="0"/>
              <a:t>Example: </a:t>
            </a:r>
          </a:p>
          <a:p>
            <a:pPr lvl="1"/>
            <a:r>
              <a:rPr lang="en-US" sz="1200" dirty="0" smtClean="0"/>
              <a:t>STA </a:t>
            </a:r>
            <a:r>
              <a:rPr lang="en-US" sz="1200" dirty="0"/>
              <a:t>A transmitting at 30 </a:t>
            </a:r>
            <a:r>
              <a:rPr lang="en-US" sz="1200" dirty="0" err="1"/>
              <a:t>dBm</a:t>
            </a:r>
            <a:r>
              <a:rPr lang="en-US" sz="1200" dirty="0"/>
              <a:t>. </a:t>
            </a:r>
          </a:p>
          <a:p>
            <a:pPr lvl="1"/>
            <a:r>
              <a:rPr lang="en-US" sz="1200" dirty="0" smtClean="0"/>
              <a:t>STA </a:t>
            </a:r>
            <a:r>
              <a:rPr lang="en-US" sz="1200" dirty="0"/>
              <a:t>B transmitting at 15 </a:t>
            </a:r>
            <a:r>
              <a:rPr lang="en-US" sz="1200" dirty="0" err="1"/>
              <a:t>dBm</a:t>
            </a:r>
            <a:r>
              <a:rPr lang="en-US" sz="1200" dirty="0"/>
              <a:t>.</a:t>
            </a:r>
          </a:p>
          <a:p>
            <a:r>
              <a:rPr lang="en-US" sz="1600" dirty="0" smtClean="0"/>
              <a:t>STA </a:t>
            </a:r>
            <a:r>
              <a:rPr lang="en-US" sz="1600" dirty="0"/>
              <a:t>A, with higher transmit power level, uses a high order modulation (16 QAM and 64QAM) to transmit eliciting frames and </a:t>
            </a:r>
            <a:r>
              <a:rPr lang="en-US" sz="1600" dirty="0" smtClean="0"/>
              <a:t>STA </a:t>
            </a:r>
            <a:r>
              <a:rPr lang="en-US" sz="1600" dirty="0"/>
              <a:t>B can successfully receive these frames</a:t>
            </a:r>
          </a:p>
          <a:p>
            <a:r>
              <a:rPr lang="en-US" sz="1600" dirty="0" smtClean="0"/>
              <a:t>STA </a:t>
            </a:r>
            <a:r>
              <a:rPr lang="en-US" sz="1600" dirty="0"/>
              <a:t>B will use the highest MCS in the basic MCS set that has less than or equal modulation than the eliciting frame (e.g. 24Mbps) to transmit the response frame</a:t>
            </a:r>
          </a:p>
          <a:p>
            <a:r>
              <a:rPr lang="en-US" sz="1600" dirty="0" smtClean="0"/>
              <a:t>STA </a:t>
            </a:r>
            <a:r>
              <a:rPr lang="en-US" sz="1600" dirty="0"/>
              <a:t>A cannot receive the response frame successfully because </a:t>
            </a:r>
            <a:r>
              <a:rPr lang="en-US" sz="1600" dirty="0" smtClean="0"/>
              <a:t>STA </a:t>
            </a:r>
            <a:r>
              <a:rPr lang="en-US" sz="1600" dirty="0"/>
              <a:t>B transmit power is significantly lower</a:t>
            </a:r>
          </a:p>
          <a:p>
            <a:pPr lvl="1"/>
            <a:r>
              <a:rPr lang="en-US" sz="1400" dirty="0"/>
              <a:t>The combination of power and MCS is inadequate for the link</a:t>
            </a:r>
          </a:p>
          <a:p>
            <a:r>
              <a:rPr lang="en-US" sz="1600" dirty="0"/>
              <a:t>A sharp TPUT drop occurs because response frames are lost</a:t>
            </a:r>
          </a:p>
          <a:p>
            <a:r>
              <a:rPr lang="en-US" sz="1600" dirty="0"/>
              <a:t>The MCS of the response frame is not going to change unless the MCS of the eliciting frames transmitted by </a:t>
            </a:r>
            <a:r>
              <a:rPr lang="en-US" sz="1600" dirty="0" smtClean="0"/>
              <a:t>STA </a:t>
            </a:r>
            <a:r>
              <a:rPr lang="en-US" sz="1600" dirty="0"/>
              <a:t>A changes to a lower order modulation</a:t>
            </a:r>
          </a:p>
          <a:p>
            <a:pPr lvl="1"/>
            <a:r>
              <a:rPr lang="en-US" sz="1200" dirty="0"/>
              <a:t> MCS drop on </a:t>
            </a:r>
            <a:r>
              <a:rPr lang="en-US" sz="1200" dirty="0" smtClean="0"/>
              <a:t>STA </a:t>
            </a:r>
            <a:r>
              <a:rPr lang="en-US" sz="1200" dirty="0"/>
              <a:t>A results in TPUT drop which is totally unnecessary if the response frame MCS could be </a:t>
            </a:r>
            <a:r>
              <a:rPr lang="en-US" sz="1200" dirty="0" smtClean="0"/>
              <a:t>decreased</a:t>
            </a:r>
          </a:p>
          <a:p>
            <a:r>
              <a:rPr lang="en-US" sz="1600" dirty="0" smtClean="0"/>
              <a:t>This condition occurs when the MCS of the forward data is close to or below the highest basic MCS value</a:t>
            </a:r>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322531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US" dirty="0"/>
          </a:p>
        </p:txBody>
      </p:sp>
      <p:sp>
        <p:nvSpPr>
          <p:cNvPr id="3" name="Content Placeholder 2"/>
          <p:cNvSpPr>
            <a:spLocks noGrp="1"/>
          </p:cNvSpPr>
          <p:nvPr>
            <p:ph idx="1"/>
          </p:nvPr>
        </p:nvSpPr>
        <p:spPr/>
        <p:txBody>
          <a:bodyPr/>
          <a:lstStyle/>
          <a:p>
            <a:r>
              <a:rPr lang="en-US" dirty="0" smtClean="0"/>
              <a:t>CTS</a:t>
            </a:r>
          </a:p>
          <a:p>
            <a:r>
              <a:rPr lang="en-US" dirty="0" smtClean="0"/>
              <a:t>ACK</a:t>
            </a:r>
          </a:p>
          <a:p>
            <a:r>
              <a:rPr lang="en-US" dirty="0" smtClean="0"/>
              <a:t>BA</a:t>
            </a:r>
          </a:p>
          <a:p>
            <a:r>
              <a:rPr lang="en-US" dirty="0" smtClean="0"/>
              <a:t>FB frame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342060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Eliciting STA Solution (1</a:t>
            </a:r>
            <a:r>
              <a:rPr lang="en-US" dirty="0"/>
              <a:t>)</a:t>
            </a:r>
          </a:p>
        </p:txBody>
      </p:sp>
      <p:sp>
        <p:nvSpPr>
          <p:cNvPr id="3" name="Content Placeholder 2"/>
          <p:cNvSpPr>
            <a:spLocks noGrp="1"/>
          </p:cNvSpPr>
          <p:nvPr>
            <p:ph idx="1"/>
          </p:nvPr>
        </p:nvSpPr>
        <p:spPr/>
        <p:txBody>
          <a:bodyPr/>
          <a:lstStyle/>
          <a:p>
            <a:r>
              <a:rPr lang="en-US" dirty="0"/>
              <a:t>Eliciting </a:t>
            </a:r>
            <a:r>
              <a:rPr lang="en-US" dirty="0" smtClean="0"/>
              <a:t>STA </a:t>
            </a:r>
            <a:r>
              <a:rPr lang="en-US" dirty="0"/>
              <a:t>suggests a response frame MCS for a </a:t>
            </a:r>
            <a:r>
              <a:rPr lang="en-US" dirty="0" smtClean="0"/>
              <a:t>STA </a:t>
            </a:r>
            <a:r>
              <a:rPr lang="en-US" dirty="0"/>
              <a:t>when it determines that such an MCS is needed</a:t>
            </a:r>
          </a:p>
          <a:p>
            <a:pPr lvl="1"/>
            <a:r>
              <a:rPr lang="en-US" dirty="0"/>
              <a:t>Determination of need is established through:</a:t>
            </a:r>
          </a:p>
          <a:p>
            <a:pPr lvl="2"/>
            <a:r>
              <a:rPr lang="en-US" dirty="0"/>
              <a:t>Explicitly </a:t>
            </a:r>
            <a:r>
              <a:rPr lang="en-US" dirty="0" smtClean="0"/>
              <a:t>delivered </a:t>
            </a:r>
            <a:r>
              <a:rPr lang="en-US" dirty="0"/>
              <a:t>power level </a:t>
            </a:r>
            <a:r>
              <a:rPr lang="en-US" dirty="0" smtClean="0"/>
              <a:t>information, </a:t>
            </a:r>
            <a:r>
              <a:rPr lang="en-US" dirty="0"/>
              <a:t>e.g. through explicit information exchange</a:t>
            </a:r>
          </a:p>
          <a:p>
            <a:pPr lvl="2"/>
            <a:r>
              <a:rPr lang="en-US" dirty="0"/>
              <a:t>Measured receive power during a response frame reception at the eliciting </a:t>
            </a:r>
            <a:r>
              <a:rPr lang="en-US" dirty="0" smtClean="0"/>
              <a:t>STA</a:t>
            </a:r>
            <a:endParaRPr lang="en-US" dirty="0"/>
          </a:p>
          <a:p>
            <a:pPr lvl="2"/>
            <a:r>
              <a:rPr lang="en-US" dirty="0"/>
              <a:t>Measured channel/BER/PER statistics for frames transmitted by the responding </a:t>
            </a:r>
            <a:r>
              <a:rPr lang="en-US" dirty="0" smtClean="0"/>
              <a:t>STA </a:t>
            </a:r>
            <a:r>
              <a:rPr lang="en-US" dirty="0"/>
              <a:t>and received at the eliciting </a:t>
            </a:r>
            <a:r>
              <a:rPr lang="en-US" dirty="0" smtClean="0"/>
              <a:t>STA</a:t>
            </a:r>
            <a:endParaRPr lang="en-US" dirty="0"/>
          </a:p>
          <a:p>
            <a:pPr lvl="2"/>
            <a:r>
              <a:rPr lang="en-US" dirty="0" smtClean="0"/>
              <a:t>Explicitly delivered link </a:t>
            </a:r>
            <a:r>
              <a:rPr lang="en-US" dirty="0"/>
              <a:t>measurement report </a:t>
            </a:r>
            <a:r>
              <a:rPr lang="en-US" dirty="0" smtClean="0"/>
              <a:t>information</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012747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Eliciting STA Solution –&gt; R + L</a:t>
            </a:r>
            <a:endParaRPr lang="en-US" dirty="0"/>
          </a:p>
        </p:txBody>
      </p:sp>
      <p:sp>
        <p:nvSpPr>
          <p:cNvPr id="3" name="Content Placeholder 2"/>
          <p:cNvSpPr>
            <a:spLocks noGrp="1"/>
          </p:cNvSpPr>
          <p:nvPr>
            <p:ph idx="1"/>
          </p:nvPr>
        </p:nvSpPr>
        <p:spPr/>
        <p:txBody>
          <a:bodyPr/>
          <a:lstStyle/>
          <a:p>
            <a:r>
              <a:rPr lang="en-US" dirty="0" smtClean="0"/>
              <a:t>Eliciting STA uses previously described information to determine parameters R and L</a:t>
            </a:r>
          </a:p>
          <a:p>
            <a:r>
              <a:rPr lang="en-US" dirty="0" smtClean="0"/>
              <a:t>Parameter R (reduction)</a:t>
            </a:r>
          </a:p>
          <a:p>
            <a:pPr lvl="1"/>
            <a:r>
              <a:rPr lang="en-US" dirty="0" smtClean="0"/>
              <a:t>The MCS of a response frame transmitted by a responding STA should be R tics below the MCS used for the eliciting frame transmission</a:t>
            </a:r>
          </a:p>
          <a:p>
            <a:r>
              <a:rPr lang="en-US" dirty="0" smtClean="0"/>
              <a:t>Parameter L (Limit)</a:t>
            </a:r>
          </a:p>
          <a:p>
            <a:pPr lvl="1"/>
            <a:r>
              <a:rPr lang="en-US" dirty="0" smtClean="0"/>
              <a:t>L is the modulation/coding of the eliciting frame below which parameter R applies</a:t>
            </a:r>
          </a:p>
          <a:p>
            <a:pPr lvl="1"/>
            <a:r>
              <a:rPr lang="en-US" dirty="0" smtClean="0"/>
              <a:t>With the eliciting frame MCS at or above L, the responding STA does NOT apply parameter R to the responding MCS selection, instead, uses existing rules (see previous slides)</a:t>
            </a:r>
            <a:endParaRPr lang="en-US" dirty="0"/>
          </a:p>
        </p:txBody>
      </p:sp>
      <p:sp>
        <p:nvSpPr>
          <p:cNvPr id="4" name="Date Placeholder 3"/>
          <p:cNvSpPr>
            <a:spLocks noGrp="1"/>
          </p:cNvSpPr>
          <p:nvPr>
            <p:ph type="dt" sz="half" idx="10"/>
          </p:nvPr>
        </p:nvSpPr>
        <p:spPr/>
        <p:txBody>
          <a:bodyPr/>
          <a:lstStyle/>
          <a:p>
            <a:r>
              <a:rPr lang="en-US" smtClean="0"/>
              <a:t>May 2013</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8</a:t>
            </a:fld>
            <a:endParaRPr lang="en-US"/>
          </a:p>
        </p:txBody>
      </p:sp>
    </p:spTree>
    <p:extLst>
      <p:ext uri="{BB962C8B-B14F-4D97-AF65-F5344CB8AC3E}">
        <p14:creationId xmlns:p14="http://schemas.microsoft.com/office/powerpoint/2010/main" val="2223919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Communication of R+L</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Eliciting STA communicates R and L parameters to responding STA</a:t>
            </a:r>
          </a:p>
          <a:p>
            <a:pPr lvl="1"/>
            <a:r>
              <a:rPr lang="en-US" dirty="0" smtClean="0"/>
              <a:t>On Static basis </a:t>
            </a:r>
          </a:p>
          <a:p>
            <a:pPr lvl="2"/>
            <a:r>
              <a:rPr lang="en-US" dirty="0" smtClean="0"/>
              <a:t>E.g. during association exchange</a:t>
            </a:r>
          </a:p>
          <a:p>
            <a:pPr lvl="1"/>
            <a:r>
              <a:rPr lang="en-US" dirty="0" smtClean="0"/>
              <a:t>On semi-dynamic basis</a:t>
            </a:r>
          </a:p>
          <a:p>
            <a:pPr lvl="2"/>
            <a:r>
              <a:rPr lang="en-US" dirty="0" smtClean="0"/>
              <a:t>Using management frames to communicate changes at any time</a:t>
            </a:r>
          </a:p>
          <a:p>
            <a:pPr lvl="1"/>
            <a:r>
              <a:rPr lang="en-US" dirty="0" smtClean="0"/>
              <a:t>Within an eliciting frame (Dynamic basis)</a:t>
            </a:r>
          </a:p>
          <a:p>
            <a:pPr lvl="2"/>
            <a:r>
              <a:rPr lang="en-US" dirty="0" smtClean="0"/>
              <a:t>Not all eliciting frames need to carry MCS recommendation</a:t>
            </a:r>
          </a:p>
          <a:p>
            <a:pPr lvl="2"/>
            <a:r>
              <a:rPr lang="en-US" dirty="0" smtClean="0"/>
              <a:t>Responding STA continues to use last received instructions until new  recommendation is </a:t>
            </a:r>
            <a:r>
              <a:rPr lang="en-US" dirty="0" smtClean="0"/>
              <a:t>delivered</a:t>
            </a:r>
          </a:p>
          <a:p>
            <a:pPr lvl="2"/>
            <a:r>
              <a:rPr lang="en-US" dirty="0" smtClean="0"/>
              <a:t>Need specific field to convey this information</a:t>
            </a:r>
          </a:p>
          <a:p>
            <a:pPr lvl="1"/>
            <a:r>
              <a:rPr lang="en-US" dirty="0" smtClean="0"/>
              <a:t>Within DUR value</a:t>
            </a:r>
          </a:p>
          <a:p>
            <a:pPr lvl="2"/>
            <a:r>
              <a:rPr lang="en-US" dirty="0" smtClean="0"/>
              <a:t>If DUR value allows longer response, responder may use longer response</a:t>
            </a:r>
            <a:endParaRPr lang="en-US" dirty="0" smtClean="0"/>
          </a:p>
        </p:txBody>
      </p:sp>
      <p:sp>
        <p:nvSpPr>
          <p:cNvPr id="4" name="Date Placeholder 3"/>
          <p:cNvSpPr>
            <a:spLocks noGrp="1"/>
          </p:cNvSpPr>
          <p:nvPr>
            <p:ph type="dt" sz="half" idx="10"/>
          </p:nvPr>
        </p:nvSpPr>
        <p:spPr/>
        <p:txBody>
          <a:bodyPr/>
          <a:lstStyle/>
          <a:p>
            <a:r>
              <a:rPr lang="en-US" smtClean="0"/>
              <a:t>May 2013</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9</a:t>
            </a:fld>
            <a:endParaRPr lang="en-US"/>
          </a:p>
        </p:txBody>
      </p:sp>
    </p:spTree>
    <p:extLst>
      <p:ext uri="{BB962C8B-B14F-4D97-AF65-F5344CB8AC3E}">
        <p14:creationId xmlns:p14="http://schemas.microsoft.com/office/powerpoint/2010/main" val="28655809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100234</TotalTime>
  <Words>1692</Words>
  <Application>Microsoft Office PowerPoint</Application>
  <PresentationFormat>On-screen Show (4:3)</PresentationFormat>
  <Paragraphs>183</Paragraphs>
  <Slides>18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Response Frame Rate Selection</vt:lpstr>
      <vt:lpstr>Abstract</vt:lpstr>
      <vt:lpstr>Terminology</vt:lpstr>
      <vt:lpstr>Problem Example</vt:lpstr>
      <vt:lpstr>Specific example</vt:lpstr>
      <vt:lpstr>Applicability</vt:lpstr>
      <vt:lpstr>Eliciting STA Solution (1)</vt:lpstr>
      <vt:lpstr>Eliciting STA Solution –&gt; R + L</vt:lpstr>
      <vt:lpstr>Communication of R+L</vt:lpstr>
      <vt:lpstr>Signaling value of R</vt:lpstr>
      <vt:lpstr>Eliciting STA Global Solution</vt:lpstr>
      <vt:lpstr>Responder Determination of R and L</vt:lpstr>
      <vt:lpstr>Simple Responding STA Solution</vt:lpstr>
      <vt:lpstr>Power difference indication</vt:lpstr>
      <vt:lpstr>MCS Selection Using Channel/MCS feedback</vt:lpstr>
      <vt:lpstr>Straw Poll #1</vt:lpstr>
      <vt:lpstr>Straw Poll #2</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mfischer</cp:lastModifiedBy>
  <cp:revision>817</cp:revision>
  <cp:lastPrinted>1998-02-10T13:28:06Z</cp:lastPrinted>
  <dcterms:created xsi:type="dcterms:W3CDTF">2007-05-21T21:00:37Z</dcterms:created>
  <dcterms:modified xsi:type="dcterms:W3CDTF">2013-06-19T00:02:49Z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1073190392</vt:i4>
  </property>
  <property fmtid="{D5CDD505-2E9C-101B-9397-08002B2CF9AE}" pid="3" name="_NewReviewCycle">
    <vt:lpwstr/>
  </property>
  <property fmtid="{D5CDD505-2E9C-101B-9397-08002B2CF9AE}" pid="4" name="_EmailSubject">
    <vt:lpwstr>Meeting with QCOM</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696533451</vt:i4>
  </property>
</Properties>
</file>