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0" r:id="rId6"/>
    <p:sldId id="302" r:id="rId7"/>
    <p:sldId id="301"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050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22084" y="332601"/>
            <a:ext cx="19234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0411r02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LetterBallots/CC8ai/CC8_instructions.html" TargetMode="External"/><Relationship Id="rId4" Type="http://schemas.openxmlformats.org/officeDocument/2006/relationships/hyperlink" Target="https://mentor.ieee.org/802.11/dcn/13/11-13-0414-00-00ai-sta-optimized-link-setup.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412-00-00ai-march-may-teleconference-minutes.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412-01-00ai-march-may-teleconference-minutes.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Apr 2013 to 7</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May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2013-4</a:t>
            </a:r>
            <a:r>
              <a:rPr lang="en-US" altLang="ja-JP" sz="2000" b="0" dirty="0" smtClean="0">
                <a:ea typeface="ＭＳ Ｐゴシック" pitchFamily="-84" charset="-128"/>
                <a:cs typeface="ＭＳ Ｐゴシック" pitchFamily="-84" charset="-128"/>
              </a:rPr>
              <a:t>-</a:t>
            </a:r>
            <a:r>
              <a:rPr lang="en-US" altLang="ja-JP" sz="2000" b="0" dirty="0" smtClean="0">
                <a:ea typeface="ＭＳ Ｐゴシック" pitchFamily="-84" charset="-128"/>
                <a:cs typeface="ＭＳ Ｐゴシック" pitchFamily="-84" charset="-128"/>
              </a:rPr>
              <a:t>23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2013 to 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13-0388r1 March 2013 Orlando Session Minutes </a:t>
            </a:r>
          </a:p>
          <a:p>
            <a:pPr lvl="1">
              <a:defRPr/>
            </a:pPr>
            <a:r>
              <a:rPr lang="en-US" altLang="ja-JP" dirty="0" smtClean="0">
                <a:hlinkClick r:id="rId2"/>
              </a:rPr>
              <a:t>https://mentor.ieee.org/802.11/dcn/13/11-13-0388-01-00ai-march-2013-orlando-session-minutes.doc</a:t>
            </a:r>
            <a:endParaRPr lang="en-US" altLang="ja-JP" dirty="0" smtClean="0"/>
          </a:p>
          <a:p>
            <a:pPr>
              <a:defRPr/>
            </a:pPr>
            <a:r>
              <a:rPr lang="en-US" altLang="ja-JP" dirty="0" smtClean="0"/>
              <a:t>Status report of Draft 0.5</a:t>
            </a:r>
          </a:p>
          <a:p>
            <a:pPr>
              <a:defRPr/>
            </a:pPr>
            <a:r>
              <a:rPr lang="en-US" altLang="ja-JP" dirty="0" smtClean="0"/>
              <a:t>Schedule of peer review</a:t>
            </a:r>
          </a:p>
          <a:p>
            <a:pPr lvl="1">
              <a:defRPr/>
            </a:pPr>
            <a:r>
              <a:rPr lang="en-US" altLang="ja-JP" dirty="0" smtClean="0">
                <a:solidFill>
                  <a:srgbClr val="FF0000"/>
                </a:solidFill>
              </a:rPr>
              <a:t>20 day peer review starting on April xx </a:t>
            </a:r>
            <a:r>
              <a:rPr lang="en-US" altLang="ja-JP" dirty="0" smtClean="0"/>
              <a:t>, 2013 to assist with producing an improved draft for working LB.</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 </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weekly  call minutes</a:t>
            </a:r>
          </a:p>
          <a:p>
            <a:pPr lvl="1">
              <a:defRPr/>
            </a:pPr>
            <a:r>
              <a:rPr lang="en-US" altLang="ja-JP" dirty="0" smtClean="0"/>
              <a:t>13-0412r0 March-May Teleconference minutes</a:t>
            </a:r>
          </a:p>
          <a:p>
            <a:pPr lvl="1">
              <a:defRPr/>
            </a:pPr>
            <a:r>
              <a:rPr lang="en-US" altLang="ja-JP" dirty="0" smtClean="0">
                <a:hlinkClick r:id="rId2"/>
              </a:rPr>
              <a:t>https://mentor.ieee.org/802.11/dcn/13/11-13-0412-00-00ai-march-may-teleconference-minutes.doc</a:t>
            </a:r>
            <a:endParaRPr lang="en-US" altLang="ja-JP" dirty="0" smtClean="0"/>
          </a:p>
          <a:p>
            <a:pPr>
              <a:defRPr/>
            </a:pPr>
            <a:r>
              <a:rPr lang="en-US" altLang="ja-JP" dirty="0" smtClean="0"/>
              <a:t>Draft 0.5 Comment collect</a:t>
            </a:r>
          </a:p>
          <a:p>
            <a:pPr lvl="1">
              <a:defRPr/>
            </a:pPr>
            <a:r>
              <a:rPr lang="en-US" altLang="ja-JP" dirty="0" smtClean="0">
                <a:hlinkClick r:id="rId3"/>
              </a:rPr>
              <a:t>http://www.ieee802.org/11/LetterBallots/CC8ai/CC8_instructions.html</a:t>
            </a:r>
            <a:endParaRPr lang="en-US" altLang="ja-JP" dirty="0" smtClean="0"/>
          </a:p>
          <a:p>
            <a:pPr>
              <a:defRPr/>
            </a:pPr>
            <a:r>
              <a:rPr lang="en-US" altLang="ja-JP" dirty="0" smtClean="0"/>
              <a:t>Presentation</a:t>
            </a:r>
          </a:p>
          <a:p>
            <a:pPr lvl="1">
              <a:defRPr/>
            </a:pPr>
            <a:r>
              <a:rPr lang="en-US" altLang="ja-JP" dirty="0" smtClean="0"/>
              <a:t>13-0414 STA Optimized Link Setup / </a:t>
            </a:r>
            <a:r>
              <a:rPr lang="en-US" altLang="ja-JP" dirty="0" err="1" smtClean="0"/>
              <a:t>Jarkko</a:t>
            </a:r>
            <a:r>
              <a:rPr lang="en-US" altLang="ja-JP" dirty="0" smtClean="0"/>
              <a:t> </a:t>
            </a:r>
            <a:r>
              <a:rPr lang="en-US" altLang="ja-JP" dirty="0" err="1" smtClean="0"/>
              <a:t>Kneckt</a:t>
            </a:r>
            <a:r>
              <a:rPr lang="en-US" altLang="ja-JP" dirty="0" smtClean="0"/>
              <a:t> (Nokia)</a:t>
            </a:r>
          </a:p>
          <a:p>
            <a:pPr lvl="1">
              <a:defRPr/>
            </a:pPr>
            <a:r>
              <a:rPr lang="en-US" altLang="ja-JP" dirty="0" smtClean="0">
                <a:hlinkClick r:id="rId4"/>
              </a:rPr>
              <a:t>https://mentor.ieee.org/802.11/dcn/13/11-13-0414-00-00ai-sta-optimized-link-setup.pptx</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Apr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weekly  call minutes</a:t>
            </a:r>
          </a:p>
          <a:p>
            <a:pPr lvl="1">
              <a:defRPr/>
            </a:pPr>
            <a:r>
              <a:rPr lang="en-US" altLang="ja-JP" dirty="0" smtClean="0"/>
              <a:t>13-</a:t>
            </a:r>
            <a:r>
              <a:rPr lang="en-US" altLang="ja-JP" dirty="0" smtClean="0"/>
              <a:t>0412r1 </a:t>
            </a:r>
            <a:r>
              <a:rPr lang="en-US" altLang="ja-JP" dirty="0" smtClean="0"/>
              <a:t>March-May Teleconference minutes</a:t>
            </a:r>
          </a:p>
          <a:p>
            <a:pPr lvl="1">
              <a:defRPr/>
            </a:pPr>
            <a:r>
              <a:rPr lang="en-US" altLang="ja-JP" dirty="0" smtClean="0">
                <a:hlinkClick r:id="rId2"/>
              </a:rPr>
              <a:t>https://mentor.ieee.org/802.11/dcn/13/11-13-0412-</a:t>
            </a:r>
            <a:r>
              <a:rPr lang="en-US" altLang="ja-JP" dirty="0" smtClean="0">
                <a:hlinkClick r:id="rId2"/>
              </a:rPr>
              <a:t>01-</a:t>
            </a:r>
            <a:r>
              <a:rPr lang="en-US" altLang="ja-JP" dirty="0" smtClean="0">
                <a:hlinkClick r:id="rId2"/>
              </a:rPr>
              <a:t>00ai-march-may-teleconference-minutes.doc</a:t>
            </a:r>
            <a:endParaRPr lang="en-US" altLang="ja-JP" dirty="0" smtClean="0"/>
          </a:p>
          <a:p>
            <a:pPr>
              <a:defRPr/>
            </a:pPr>
            <a:r>
              <a:rPr lang="en-US" altLang="ja-JP" dirty="0" smtClean="0"/>
              <a:t>Presentation</a:t>
            </a:r>
          </a:p>
          <a:p>
            <a:pPr lvl="1">
              <a:defRPr/>
            </a:pPr>
            <a:r>
              <a:rPr lang="en-US" altLang="ja-JP" dirty="0" smtClean="0"/>
              <a:t>13-0201-05 </a:t>
            </a:r>
            <a:r>
              <a:rPr lang="en-US" altLang="ja-JP" dirty="0" err="1" smtClean="0"/>
              <a:t>fils</a:t>
            </a:r>
            <a:r>
              <a:rPr lang="en-US" altLang="ja-JP" dirty="0" smtClean="0"/>
              <a:t>-handling-of-large-</a:t>
            </a:r>
            <a:r>
              <a:rPr lang="en-US" altLang="ja-JP" dirty="0" smtClean="0"/>
              <a:t>objects / Rene </a:t>
            </a:r>
            <a:r>
              <a:rPr lang="en-US" altLang="ja-JP" dirty="0" err="1" smtClean="0"/>
              <a:t>Struik</a:t>
            </a:r>
            <a:r>
              <a:rPr lang="en-US" altLang="ja-JP" dirty="0" smtClean="0"/>
              <a:t> (</a:t>
            </a:r>
            <a:r>
              <a:rPr lang="en-US" altLang="ja-JP" dirty="0" err="1" smtClean="0"/>
              <a:t>Struik</a:t>
            </a:r>
            <a:r>
              <a:rPr lang="en-US" altLang="ja-JP" dirty="0" smtClean="0"/>
              <a:t> Security </a:t>
            </a:r>
            <a:r>
              <a:rPr lang="en-US" altLang="ja-JP" smtClean="0"/>
              <a:t>Consultancy</a:t>
            </a:r>
            <a:r>
              <a:rPr lang="en-US" altLang="ja-JP" smtClean="0"/>
              <a:t>)</a:t>
            </a:r>
            <a:endParaRPr lang="en-US" altLang="ja-JP" smtClean="0"/>
          </a:p>
          <a:p>
            <a:pPr>
              <a:defRPr/>
            </a:pPr>
            <a:r>
              <a:rPr lang="en-US" altLang="ja-JP" dirty="0" smtClean="0"/>
              <a:t>Plan to next teleconference</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8077200" cy="304800"/>
          </a:xfrm>
        </p:spPr>
        <p:txBody>
          <a:bodyPr/>
          <a:lstStyle/>
          <a:p>
            <a:r>
              <a:rPr lang="en-US" altLang="ja-JP" dirty="0" smtClean="0"/>
              <a:t>Comment Collection</a:t>
            </a:r>
            <a:endParaRPr lang="ja-JP" altLang="en-US" dirty="0"/>
          </a:p>
        </p:txBody>
      </p:sp>
      <p:sp>
        <p:nvSpPr>
          <p:cNvPr id="3" name="コンテンツ プレースホルダ 2"/>
          <p:cNvSpPr>
            <a:spLocks noGrp="1"/>
          </p:cNvSpPr>
          <p:nvPr>
            <p:ph idx="1"/>
          </p:nvPr>
        </p:nvSpPr>
        <p:spPr>
          <a:xfrm>
            <a:off x="762000" y="1219200"/>
            <a:ext cx="7696200" cy="5257800"/>
          </a:xfrm>
        </p:spPr>
        <p:txBody>
          <a:bodyPr>
            <a:normAutofit fontScale="70000" lnSpcReduction="20000"/>
          </a:bodyPr>
          <a:lstStyle/>
          <a:p>
            <a:r>
              <a:rPr lang="en-US" altLang="ja-JP" dirty="0" smtClean="0"/>
              <a:t>This Comment Collection opens on: Sat Apr 13, 2013 at 23:59 Eastern Time USA and closes 20 days later on Fri May 03, 2013 at 23:59 Eastern Time USA. (Add reminder to calendar). </a:t>
            </a:r>
          </a:p>
          <a:p>
            <a:r>
              <a:rPr lang="en-US" altLang="ja-JP" dirty="0" smtClean="0"/>
              <a:t>Anybody who has access to the draft may provide comments. </a:t>
            </a:r>
          </a:p>
          <a:p>
            <a:r>
              <a:rPr lang="en-US" altLang="ja-JP" dirty="0" smtClean="0"/>
              <a:t>You need to vote in order to provide comments, but what you vote does not matter (i.e., has no effect). </a:t>
            </a:r>
          </a:p>
          <a:p>
            <a:r>
              <a:rPr lang="en-US" altLang="ja-JP" dirty="0" smtClean="0"/>
              <a:t>If you are an 802.11 voter, this comments collection will have no effect on your 802.11 membership, regardless of whether you respond or not.</a:t>
            </a:r>
          </a:p>
          <a:p>
            <a:r>
              <a:rPr lang="en-US" altLang="ja-JP" dirty="0" smtClean="0"/>
              <a:t>You must follow these instructions to provide comments.</a:t>
            </a:r>
          </a:p>
          <a:p>
            <a:r>
              <a:rPr lang="en-US" altLang="ja-JP" dirty="0" smtClean="0"/>
              <a:t>Do not send an email to provide comments.  </a:t>
            </a:r>
          </a:p>
          <a:p>
            <a:r>
              <a:rPr lang="en-US" altLang="ja-JP" dirty="0" smtClean="0"/>
              <a:t>Providing comments by any method other than the web-based process described here will result in your comments being discarded.</a:t>
            </a:r>
          </a:p>
          <a:p>
            <a:r>
              <a:rPr lang="en-US" altLang="ja-JP" dirty="0" smtClean="0"/>
              <a:t>The draft is password protected in accordance with IEEE 802 Policies and Procedures. </a:t>
            </a:r>
          </a:p>
          <a:p>
            <a:r>
              <a:rPr lang="en-US" altLang="ja-JP" dirty="0" smtClean="0"/>
              <a:t>To obtain the draft, use the username and the password supplied to active members for the 802.11 WG private area.</a:t>
            </a:r>
          </a:p>
          <a:p>
            <a:r>
              <a:rPr lang="en-US" altLang="ja-JP" dirty="0" smtClean="0"/>
              <a:t>You need an IEEE-SA web account to vote. </a:t>
            </a:r>
          </a:p>
          <a:p>
            <a:r>
              <a:rPr lang="en-US" altLang="ja-JP" dirty="0" smtClean="0"/>
              <a:t>Instructions for getting an account, changing the registered email address and affiliation are here. </a:t>
            </a:r>
          </a:p>
          <a:p>
            <a:r>
              <a:rPr lang="en-US" altLang="ja-JP" dirty="0" smtClean="0"/>
              <a:t>If you get a new IEEE-SA web account, you will need to record an interest in C/LM/WG802.11, and let the 2nd vice chair know your new SA pin before you can vote using this account.</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Apr/May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7265</TotalTime>
  <Words>2054</Words>
  <Application>Microsoft Macintosh PowerPoint</Application>
  <PresentationFormat>画面に合わせる (4:3)</PresentationFormat>
  <Paragraphs>184</Paragraphs>
  <Slides>13</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9th Apr 2013 to 7th May 2013</vt:lpstr>
      <vt:lpstr>Abstract</vt:lpstr>
      <vt:lpstr>Meeting Protocol</vt:lpstr>
      <vt:lpstr>Agenda for 9th Apr </vt:lpstr>
      <vt:lpstr>Agenda for 16th Apr </vt:lpstr>
      <vt:lpstr>Agenda for 23rd Apr </vt:lpstr>
      <vt:lpstr>Comment Collection</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366</cp:revision>
  <cp:lastPrinted>1998-02-10T13:28:06Z</cp:lastPrinted>
  <dcterms:created xsi:type="dcterms:W3CDTF">2013-04-23T12:32:39Z</dcterms:created>
  <dcterms:modified xsi:type="dcterms:W3CDTF">2013-04-23T13:50:17Z</dcterms:modified>
  <cp:category/>
</cp:coreProperties>
</file>