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224" y="16"/>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22084" y="332601"/>
            <a:ext cx="19234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0411r00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Apr </a:t>
            </a:r>
            <a:r>
              <a:rPr lang="en-US" altLang="ja-JP" sz="2100" dirty="0" smtClean="0">
                <a:ea typeface="ＭＳ Ｐゴシック" pitchFamily="-84" charset="-128"/>
                <a:cs typeface="ＭＳ Ｐゴシック" pitchFamily="-84" charset="-128"/>
              </a:rPr>
              <a:t>2013 to</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7</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May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-4-9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r>
              <a:rPr lang="en-US" altLang="ja-JP" dirty="0" smtClean="0">
                <a:ea typeface="ＭＳ Ｐゴシック" pitchFamily="-84" charset="-128"/>
                <a:cs typeface="ＭＳ Ｐゴシック" pitchFamily="-84" charset="-128"/>
              </a:rPr>
              <a:t>2013 to</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r>
              <a:rPr lang="en-US" altLang="ja-JP" dirty="0" smtClean="0">
                <a:ea typeface="ＭＳ Ｐゴシック" pitchFamily="-84" charset="-128"/>
                <a:cs typeface="ＭＳ Ｐゴシック" pitchFamily="-84" charset="-128"/>
              </a:rPr>
              <a:t>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a:t>
            </a:r>
            <a:r>
              <a:rPr lang="en-US" altLang="ja-JP" dirty="0" smtClean="0"/>
              <a:t> past meeting Minutes</a:t>
            </a:r>
          </a:p>
          <a:p>
            <a:pPr lvl="1">
              <a:defRPr/>
            </a:pPr>
            <a:r>
              <a:rPr lang="en-US" altLang="ja-JP" dirty="0" smtClean="0"/>
              <a:t>13-0388r1 March </a:t>
            </a:r>
            <a:r>
              <a:rPr lang="en-US" altLang="ja-JP" dirty="0" smtClean="0"/>
              <a:t>2013 Orlando Session </a:t>
            </a:r>
            <a:r>
              <a:rPr lang="en-US" altLang="ja-JP" dirty="0" smtClean="0"/>
              <a:t>Minutes </a:t>
            </a:r>
          </a:p>
          <a:p>
            <a:pPr lvl="1">
              <a:defRPr/>
            </a:pPr>
            <a:r>
              <a:rPr lang="en-US" altLang="ja-JP" dirty="0" smtClean="0">
                <a:hlinkClick r:id="rId2"/>
              </a:rPr>
              <a:t>https://mentor.ieee.org/802.11/dcn/13/11-13-0388-01-00ai-march-2013-orlando-session-</a:t>
            </a:r>
            <a:r>
              <a:rPr lang="en-US" altLang="ja-JP" dirty="0" smtClean="0">
                <a:hlinkClick r:id="rId2"/>
              </a:rPr>
              <a:t>minutes.doc</a:t>
            </a:r>
            <a:endParaRPr lang="en-US" altLang="ja-JP" dirty="0" smtClean="0"/>
          </a:p>
          <a:p>
            <a:pPr>
              <a:defRPr/>
            </a:pPr>
            <a:r>
              <a:rPr lang="en-US" altLang="ja-JP" dirty="0" smtClean="0"/>
              <a:t>Status report of Draft 0.5</a:t>
            </a:r>
          </a:p>
          <a:p>
            <a:pPr>
              <a:defRPr/>
            </a:pPr>
            <a:r>
              <a:rPr lang="en-US" altLang="ja-JP" dirty="0" smtClean="0"/>
              <a:t>Schedule of peer review</a:t>
            </a:r>
          </a:p>
          <a:p>
            <a:pPr lvl="1">
              <a:defRPr/>
            </a:pPr>
            <a:r>
              <a:rPr lang="en-US" altLang="ja-JP" dirty="0" smtClean="0">
                <a:solidFill>
                  <a:srgbClr val="FF0000"/>
                </a:solidFill>
              </a:rPr>
              <a:t>20 day peer review starting </a:t>
            </a:r>
            <a:r>
              <a:rPr lang="en-US" altLang="ja-JP" dirty="0" smtClean="0">
                <a:solidFill>
                  <a:srgbClr val="FF0000"/>
                </a:solidFill>
              </a:rPr>
              <a:t>on </a:t>
            </a:r>
            <a:r>
              <a:rPr lang="en-US" altLang="ja-JP" dirty="0" smtClean="0">
                <a:solidFill>
                  <a:srgbClr val="FF0000"/>
                </a:solidFill>
              </a:rPr>
              <a:t>April</a:t>
            </a:r>
            <a:r>
              <a:rPr lang="en-US" altLang="ja-JP" dirty="0" smtClean="0">
                <a:solidFill>
                  <a:srgbClr val="FF0000"/>
                </a:solidFill>
              </a:rPr>
              <a:t> xx </a:t>
            </a:r>
            <a:r>
              <a:rPr lang="en-US" altLang="ja-JP" dirty="0" smtClean="0"/>
              <a:t>, 2013 to assist with producing an improved draft for working </a:t>
            </a:r>
            <a:r>
              <a:rPr lang="en-US" altLang="ja-JP" dirty="0" smtClean="0"/>
              <a:t>LB.</a:t>
            </a:r>
            <a:endParaRPr lang="en-US" altLang="ja-JP" dirty="0" smtClean="0"/>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7099</TotalTime>
  <Words>1546</Words>
  <Application>Microsoft Macintosh PowerPoint</Application>
  <PresentationFormat>画面に合わせる (4:3)</PresentationFormat>
  <Paragraphs>139</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9th Apr 2013 to 7th May 2013</vt:lpstr>
      <vt:lpstr>Abstract</vt:lpstr>
      <vt:lpstr>Meeting Protocol</vt:lpstr>
      <vt:lpstr>Agenda for 9th Apr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364</cp:revision>
  <cp:lastPrinted>1998-02-10T13:28:06Z</cp:lastPrinted>
  <dcterms:created xsi:type="dcterms:W3CDTF">2013-04-09T12:25:34Z</dcterms:created>
  <dcterms:modified xsi:type="dcterms:W3CDTF">2013-04-09T12:37:22Z</dcterms:modified>
  <cp:category/>
</cp:coreProperties>
</file>