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2" r:id="rId4"/>
    <p:sldId id="271" r:id="rId5"/>
    <p:sldId id="273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01" autoAdjust="0"/>
  </p:normalViewPr>
  <p:slideViewPr>
    <p:cSldViewPr>
      <p:cViewPr>
        <p:scale>
          <a:sx n="80" d="100"/>
          <a:sy n="80" d="100"/>
        </p:scale>
        <p:origin x="-726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802.11-13/0408r2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11-13/0419r0 related to the creation of the Task Group </a:t>
            </a:r>
            <a:r>
              <a:rPr lang="en-US" dirty="0" err="1" smtClean="0"/>
              <a:t>ak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Donald Eastlake 3rd</a:t>
            </a:r>
          </a:p>
          <a:p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11-13/0410r1 related to the creation of the Task Group aq.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</a:t>
            </a:r>
            <a:r>
              <a:rPr lang="en-US" smtClean="0"/>
              <a:t>Rich Kennedy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smtClean="0"/>
              <a:t>:  Ad-hoc </a:t>
            </a:r>
            <a:r>
              <a:rPr lang="en-US" altLang="ja-JP" dirty="0" smtClean="0"/>
              <a:t>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12</a:t>
            </a:r>
            <a:r>
              <a:rPr lang="en-GB" baseline="30000" dirty="0" smtClean="0"/>
              <a:t>th</a:t>
            </a:r>
            <a:r>
              <a:rPr lang="en-GB" dirty="0" smtClean="0"/>
              <a:t> July in Berlin with the preferred venue being </a:t>
            </a:r>
            <a:r>
              <a:rPr lang="en-US" altLang="ja-JP" dirty="0" err="1" smtClean="0"/>
              <a:t>Fraunhofer</a:t>
            </a:r>
            <a:r>
              <a:rPr lang="en-US" altLang="ja-JP" dirty="0" smtClean="0"/>
              <a:t> FOKUS</a:t>
            </a:r>
            <a:r>
              <a:rPr lang="en-GB" dirty="0" smtClean="0"/>
              <a:t>, for the purpose of comment resolution.</a:t>
            </a:r>
          </a:p>
          <a:p>
            <a:pPr lvl="0"/>
            <a:r>
              <a:rPr lang="en-GB" dirty="0" smtClean="0"/>
              <a:t>Moved on behalf of </a:t>
            </a:r>
            <a:r>
              <a:rPr lang="en-GB" dirty="0" err="1" smtClean="0"/>
              <a:t>TGai</a:t>
            </a:r>
            <a:r>
              <a:rPr lang="en-GB" dirty="0" smtClean="0"/>
              <a:t>:  Hiroshi Mano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In the TG:</a:t>
            </a:r>
          </a:p>
          <a:p>
            <a:pPr lvl="1"/>
            <a:r>
              <a:rPr lang="en-GB" dirty="0" smtClean="0"/>
              <a:t>Moved: Rob Sun</a:t>
            </a:r>
          </a:p>
          <a:p>
            <a:pPr lvl="1"/>
            <a:r>
              <a:rPr lang="en-GB" dirty="0" smtClean="0"/>
              <a:t>Seconded: Hitoshi Morioka</a:t>
            </a:r>
          </a:p>
          <a:p>
            <a:pPr lvl="1"/>
            <a:r>
              <a:rPr lang="en-GB" dirty="0" smtClean="0"/>
              <a:t>Result: 10-0-8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72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liaison letter 11-13-</a:t>
            </a:r>
            <a:r>
              <a:rPr lang="fr-FR" dirty="0" smtClean="0"/>
              <a:t>628r0 </a:t>
            </a:r>
            <a:r>
              <a:rPr lang="en-US" dirty="0" smtClean="0"/>
              <a:t>and authorize and to grant the working group chair editorial rights to the letter</a:t>
            </a:r>
          </a:p>
          <a:p>
            <a:endParaRPr lang="en-US" dirty="0" smtClean="0"/>
          </a:p>
          <a:p>
            <a:r>
              <a:rPr lang="en-US" dirty="0" smtClean="0"/>
              <a:t>In the TG</a:t>
            </a:r>
          </a:p>
          <a:p>
            <a:r>
              <a:rPr lang="en-US" dirty="0" smtClean="0"/>
              <a:t>move: Philip Barber</a:t>
            </a:r>
          </a:p>
          <a:p>
            <a:r>
              <a:rPr lang="en-US" dirty="0" smtClean="0"/>
              <a:t>second: Yasuhiko Inoue</a:t>
            </a:r>
          </a:p>
          <a:p>
            <a:r>
              <a:rPr lang="en-US" dirty="0" smtClean="0"/>
              <a:t>Passed by unanimous consent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AE01F2C-6E21-4107-8EA6-9AB3B214C9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2013 802.11 WG plenary meetings.</a:t>
            </a:r>
          </a:p>
          <a:p>
            <a:endParaRPr lang="en-US" b="0" dirty="0"/>
          </a:p>
          <a:p>
            <a:r>
              <a:rPr lang="en-US" b="0" dirty="0" smtClean="0"/>
              <a:t>R1 – </a:t>
            </a:r>
            <a:r>
              <a:rPr lang="en-US" b="0" dirty="0" err="1" smtClean="0"/>
              <a:t>wednesday</a:t>
            </a:r>
            <a:r>
              <a:rPr lang="en-US" b="0" dirty="0" smtClean="0"/>
              <a:t> plenary motion results added</a:t>
            </a:r>
          </a:p>
          <a:p>
            <a:r>
              <a:rPr lang="en-US" b="0" dirty="0" smtClean="0"/>
              <a:t>R2 – start of closing 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Having approved comment resolutions for all of the comments received from LB195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D4.0, as contained in document 11-12/1017r45</a:t>
            </a:r>
          </a:p>
          <a:p>
            <a:r>
              <a:rPr lang="en-US" sz="1800" dirty="0" smtClean="0"/>
              <a:t>Instruct the editor to prepare Draft 5.0 incorporating these resolutions and,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 Rich Kennedy on behalf of the task group.</a:t>
            </a:r>
          </a:p>
          <a:p>
            <a:r>
              <a:rPr lang="en-GB" sz="1800" dirty="0" smtClean="0"/>
              <a:t>Result: 95,0,1 - passes</a:t>
            </a:r>
          </a:p>
          <a:p>
            <a:endParaRPr lang="en-GB" sz="2000" dirty="0" smtClean="0"/>
          </a:p>
          <a:p>
            <a:r>
              <a:rPr lang="en-GB" sz="1800" dirty="0" smtClean="0"/>
              <a:t>TG vote: </a:t>
            </a:r>
          </a:p>
          <a:p>
            <a:r>
              <a:rPr lang="en-GB" sz="1800" dirty="0" smtClean="0"/>
              <a:t>Moved by: Peter Ecclesine, Seconded by: </a:t>
            </a:r>
            <a:r>
              <a:rPr lang="en-GB" sz="1800" dirty="0" err="1" smtClean="0"/>
              <a:t>Yongho</a:t>
            </a:r>
            <a:r>
              <a:rPr lang="en-GB" sz="1800" dirty="0" smtClean="0"/>
              <a:t> </a:t>
            </a:r>
            <a:r>
              <a:rPr lang="en-GB" sz="1800" dirty="0" err="1" smtClean="0"/>
              <a:t>Seok</a:t>
            </a:r>
            <a:r>
              <a:rPr lang="en-GB" sz="1800" dirty="0" smtClean="0"/>
              <a:t>, Vote:7/0/0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EE704E1-D574-4048-BCB0-490AA52AC9F6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29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977965"/>
              </p:ext>
            </p:extLst>
          </p:nvPr>
        </p:nvGraphicFramePr>
        <p:xfrm>
          <a:off x="381000" y="914400"/>
          <a:ext cx="8458200" cy="528450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May 31, June 7,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June 4, 18; July 2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June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July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6, 20; July 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13, 27; August 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June 3, 17; July 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23; June 20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5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5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Publicity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11-13/0418r2 related to the creation of the HEW Study Group.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Rich Kennedy</a:t>
            </a:r>
          </a:p>
          <a:p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76033</TotalTime>
  <Words>626</Words>
  <Application>Microsoft Office PowerPoint</Application>
  <PresentationFormat>On-screen Show (4:3)</PresentationFormat>
  <Paragraphs>175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May 2013 Motions</vt:lpstr>
      <vt:lpstr>Abstract</vt:lpstr>
      <vt:lpstr>Wednesday</vt:lpstr>
      <vt:lpstr>TGaf Motion</vt:lpstr>
      <vt:lpstr>Friday</vt:lpstr>
      <vt:lpstr>WG Telecons</vt:lpstr>
      <vt:lpstr>Teleconferences</vt:lpstr>
      <vt:lpstr>Publicity</vt:lpstr>
      <vt:lpstr>Motion</vt:lpstr>
      <vt:lpstr>Motion</vt:lpstr>
      <vt:lpstr>Motion</vt:lpstr>
      <vt:lpstr>TGai</vt:lpstr>
      <vt:lpstr>Motion:  Ad-hoc meeting </vt:lpstr>
      <vt:lpstr>HEW SG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1360</cp:revision>
  <cp:lastPrinted>1998-02-10T13:28:06Z</cp:lastPrinted>
  <dcterms:created xsi:type="dcterms:W3CDTF">1998-02-10T13:07:52Z</dcterms:created>
  <dcterms:modified xsi:type="dcterms:W3CDTF">2013-05-17T06:25:13Z</dcterms:modified>
</cp:coreProperties>
</file>