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272" r:id="rId4"/>
    <p:sldId id="271" r:id="rId5"/>
    <p:sldId id="273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01" autoAdjust="0"/>
  </p:normalViewPr>
  <p:slideViewPr>
    <p:cSldViewPr>
      <p:cViewPr>
        <p:scale>
          <a:sx n="80" d="100"/>
          <a:sy n="80" d="100"/>
        </p:scale>
        <p:origin x="-726" y="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802.11-13/0408r2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2013-05-17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2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Approve the press release in document 11-13/0419r0 related to the creation of the Task Group </a:t>
            </a:r>
            <a:r>
              <a:rPr lang="en-US" dirty="0" err="1" smtClean="0"/>
              <a:t>ak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Moved:  Stephen McCann</a:t>
            </a:r>
          </a:p>
          <a:p>
            <a:r>
              <a:rPr lang="en-US" dirty="0" smtClean="0"/>
              <a:t>Seconded: Donald Eastlake 3rd</a:t>
            </a:r>
          </a:p>
          <a:p>
            <a:endParaRPr lang="en-US" dirty="0"/>
          </a:p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Approve the press release in document 11-13/0410r1 related to the creation of the Task Group aq.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Moved:  Stephen McCann</a:t>
            </a:r>
          </a:p>
          <a:p>
            <a:r>
              <a:rPr lang="en-US" dirty="0" smtClean="0"/>
              <a:t>Seconded: </a:t>
            </a:r>
            <a:r>
              <a:rPr lang="en-US" smtClean="0"/>
              <a:t>Rich Kennedy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2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TGai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  <a:r>
              <a:rPr lang="en-US" altLang="ja-JP" smtClean="0"/>
              <a:t>:  Ad-hoc </a:t>
            </a:r>
            <a:r>
              <a:rPr lang="en-US" altLang="ja-JP" dirty="0" smtClean="0"/>
              <a:t>meeting 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Authorize </a:t>
            </a:r>
            <a:r>
              <a:rPr lang="en-GB" dirty="0" err="1" smtClean="0"/>
              <a:t>TGai</a:t>
            </a:r>
            <a:r>
              <a:rPr lang="en-GB" dirty="0" smtClean="0"/>
              <a:t> to hold an ad-hoc meeting on 10</a:t>
            </a:r>
            <a:r>
              <a:rPr lang="en-GB" baseline="30000" dirty="0" smtClean="0"/>
              <a:t>th</a:t>
            </a:r>
            <a:r>
              <a:rPr lang="en-GB" dirty="0" smtClean="0"/>
              <a:t> to 12</a:t>
            </a:r>
            <a:r>
              <a:rPr lang="en-GB" baseline="30000" dirty="0" smtClean="0"/>
              <a:t>th</a:t>
            </a:r>
            <a:r>
              <a:rPr lang="en-GB" dirty="0" smtClean="0"/>
              <a:t> July in Berlin with the preferred venue being </a:t>
            </a:r>
            <a:r>
              <a:rPr lang="en-US" altLang="ja-JP" dirty="0" err="1" smtClean="0"/>
              <a:t>Fraunhofer</a:t>
            </a:r>
            <a:r>
              <a:rPr lang="en-US" altLang="ja-JP" dirty="0" smtClean="0"/>
              <a:t> FOKUS</a:t>
            </a:r>
            <a:r>
              <a:rPr lang="en-GB" dirty="0" smtClean="0"/>
              <a:t>, for the purpose of comment resolution.</a:t>
            </a:r>
          </a:p>
          <a:p>
            <a:pPr lvl="0"/>
            <a:r>
              <a:rPr lang="en-GB" dirty="0" smtClean="0"/>
              <a:t>Moved on behalf of </a:t>
            </a:r>
            <a:r>
              <a:rPr lang="en-GB" dirty="0" err="1" smtClean="0"/>
              <a:t>TGai</a:t>
            </a:r>
            <a:r>
              <a:rPr lang="en-GB" dirty="0" smtClean="0"/>
              <a:t>:  Hiroshi Mano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In the TG:</a:t>
            </a:r>
          </a:p>
          <a:p>
            <a:pPr lvl="1"/>
            <a:r>
              <a:rPr lang="en-GB" dirty="0" smtClean="0"/>
              <a:t>Moved: Rob Sun</a:t>
            </a:r>
          </a:p>
          <a:p>
            <a:pPr lvl="1"/>
            <a:r>
              <a:rPr lang="en-GB" dirty="0" smtClean="0"/>
              <a:t>Seconded: Hitoshi Morioka</a:t>
            </a:r>
          </a:p>
          <a:p>
            <a:pPr lvl="1"/>
            <a:r>
              <a:rPr lang="en-GB" dirty="0" smtClean="0"/>
              <a:t>Result: 10-0-8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72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HEW SG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Adrian Stephens,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3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the liaison letter 11-13-</a:t>
            </a:r>
            <a:r>
              <a:rPr lang="fr-FR" dirty="0" smtClean="0"/>
              <a:t>628r0 </a:t>
            </a:r>
            <a:r>
              <a:rPr lang="en-US" dirty="0" smtClean="0"/>
              <a:t>and authorize and to grant the working group chair editorial rights to the letter</a:t>
            </a:r>
          </a:p>
          <a:p>
            <a:endParaRPr lang="en-US" dirty="0" smtClean="0"/>
          </a:p>
          <a:p>
            <a:r>
              <a:rPr lang="en-US" dirty="0" smtClean="0"/>
              <a:t>In the TG</a:t>
            </a:r>
          </a:p>
          <a:p>
            <a:r>
              <a:rPr lang="en-US" dirty="0" smtClean="0"/>
              <a:t>move: Philip Barber</a:t>
            </a:r>
          </a:p>
          <a:p>
            <a:r>
              <a:rPr lang="en-US" dirty="0" smtClean="0"/>
              <a:t>second: Yasuhiko Inoue</a:t>
            </a:r>
          </a:p>
          <a:p>
            <a:r>
              <a:rPr lang="en-US" dirty="0" smtClean="0"/>
              <a:t>Passed by unanimous consent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AE01F2C-6E21-4107-8EA6-9AB3B214C95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9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May 2013 802.11 WG plenary meetings.</a:t>
            </a:r>
          </a:p>
          <a:p>
            <a:endParaRPr lang="en-US" b="0" dirty="0"/>
          </a:p>
          <a:p>
            <a:r>
              <a:rPr lang="en-US" b="0" dirty="0" smtClean="0"/>
              <a:t>R1 – </a:t>
            </a:r>
            <a:r>
              <a:rPr lang="en-US" b="0" dirty="0" err="1" smtClean="0"/>
              <a:t>wednesday</a:t>
            </a:r>
            <a:r>
              <a:rPr lang="en-US" b="0" dirty="0" smtClean="0"/>
              <a:t> plenary motion results added</a:t>
            </a:r>
          </a:p>
          <a:p>
            <a:r>
              <a:rPr lang="en-US" b="0" dirty="0" smtClean="0"/>
              <a:t>R2 – start of closing 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Motion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1800" dirty="0" smtClean="0"/>
              <a:t>Having approved comment resolutions for all of the comments received from LB195 on </a:t>
            </a:r>
            <a:r>
              <a:rPr lang="en-US" sz="1800" dirty="0" err="1" smtClean="0"/>
              <a:t>TGaf</a:t>
            </a:r>
            <a:r>
              <a:rPr lang="en-US" sz="1800" dirty="0" smtClean="0"/>
              <a:t>  D4.0, as contained in document 11-12/1017r45</a:t>
            </a:r>
          </a:p>
          <a:p>
            <a:r>
              <a:rPr lang="en-US" sz="1800" dirty="0" smtClean="0"/>
              <a:t>Instruct the editor to prepare Draft 5.0 incorporating these resolutions and,</a:t>
            </a:r>
          </a:p>
          <a:p>
            <a:r>
              <a:rPr lang="en-US" sz="1800" dirty="0" smtClean="0"/>
              <a:t>Approve a 15 day Working Group Recirculation Ballot, asking the question “Should P802.11af D5.0 be forwarded to Sponsor Ballot?”</a:t>
            </a:r>
          </a:p>
          <a:p>
            <a:endParaRPr lang="en-GB" sz="1800" dirty="0" smtClean="0"/>
          </a:p>
          <a:p>
            <a:r>
              <a:rPr lang="en-GB" sz="1800" dirty="0" smtClean="0"/>
              <a:t>Moved:  Rich Kennedy on behalf of the task group.</a:t>
            </a:r>
          </a:p>
          <a:p>
            <a:r>
              <a:rPr lang="en-GB" sz="1800" dirty="0" smtClean="0"/>
              <a:t>Result: 95,0,1 - passes</a:t>
            </a:r>
          </a:p>
          <a:p>
            <a:endParaRPr lang="en-GB" sz="2000" dirty="0" smtClean="0"/>
          </a:p>
          <a:p>
            <a:r>
              <a:rPr lang="en-GB" sz="1800" dirty="0" smtClean="0"/>
              <a:t>TG vote: </a:t>
            </a:r>
          </a:p>
          <a:p>
            <a:r>
              <a:rPr lang="en-GB" sz="1800" dirty="0" smtClean="0"/>
              <a:t>Moved by: Peter Ecclesine, Seconded by: </a:t>
            </a:r>
            <a:r>
              <a:rPr lang="en-GB" sz="1800" dirty="0" err="1" smtClean="0"/>
              <a:t>Yongho</a:t>
            </a:r>
            <a:r>
              <a:rPr lang="en-GB" sz="1800" dirty="0" smtClean="0"/>
              <a:t> </a:t>
            </a:r>
            <a:r>
              <a:rPr lang="en-GB" sz="1800" dirty="0" err="1" smtClean="0"/>
              <a:t>Seok</a:t>
            </a:r>
            <a:r>
              <a:rPr lang="en-GB" sz="1800" dirty="0" smtClean="0"/>
              <a:t>, Vote:7/0/0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CEE704E1-D574-4048-BCB0-490AA52AC9F6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298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Friday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8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WG Telecons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8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977965"/>
              </p:ext>
            </p:extLst>
          </p:nvPr>
        </p:nvGraphicFramePr>
        <p:xfrm>
          <a:off x="381000" y="914400"/>
          <a:ext cx="8458200" cy="5284508"/>
        </p:xfrm>
        <a:graphic>
          <a:graphicData uri="http://schemas.openxmlformats.org/drawingml/2006/table">
            <a:tbl>
              <a:tblPr/>
              <a:tblGrid>
                <a:gridCol w="1371600"/>
                <a:gridCol w="4495800"/>
                <a:gridCol w="13716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TGmc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Fridays, May 31, June 7, 21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TGai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Tuesdays, June 4, 18; July 2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00:00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TGah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Wednesday June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Wednesday July 10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TGac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6, 20; July 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13, 27; August 1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TGaf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to July 30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TGak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Monday June 3, 17; July 1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TGaq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July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TGaj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May 23; June 20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Thursdays to July 29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12:30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HEW SG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5</a:t>
                      </a:r>
                      <a:endParaRPr lang="en-GB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19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Publicity SC,</a:t>
                      </a:r>
                      <a:b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ARC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Telecon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(s) to be announced on 10-days notice as required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45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Publicity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8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Approve the press release in document 11-13/0418r2 related to the creation of the HEW Study Group.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Moved:  Stephen McCann</a:t>
            </a:r>
          </a:p>
          <a:p>
            <a:r>
              <a:rPr lang="en-US" dirty="0" smtClean="0"/>
              <a:t>Seconded: Rich Kennedy</a:t>
            </a:r>
          </a:p>
          <a:p>
            <a:endParaRPr lang="en-US" dirty="0"/>
          </a:p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70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76033</TotalTime>
  <Words>626</Words>
  <Application>Microsoft Office PowerPoint</Application>
  <PresentationFormat>On-screen Show (4:3)</PresentationFormat>
  <Paragraphs>175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Document</vt:lpstr>
      <vt:lpstr>802.11 May 2013 Motions</vt:lpstr>
      <vt:lpstr>Abstract</vt:lpstr>
      <vt:lpstr>Wednesday</vt:lpstr>
      <vt:lpstr>TGaf Motion</vt:lpstr>
      <vt:lpstr>Friday</vt:lpstr>
      <vt:lpstr>WG Telecons</vt:lpstr>
      <vt:lpstr>Teleconferences</vt:lpstr>
      <vt:lpstr>Publicity</vt:lpstr>
      <vt:lpstr>Motion</vt:lpstr>
      <vt:lpstr>Motion</vt:lpstr>
      <vt:lpstr>Motion</vt:lpstr>
      <vt:lpstr>TGai</vt:lpstr>
      <vt:lpstr>Motion:  Ad-hoc meeting </vt:lpstr>
      <vt:lpstr>HEW SG</vt:lpstr>
      <vt:lpstr>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208</cp:lastModifiedBy>
  <cp:revision>1360</cp:revision>
  <cp:lastPrinted>1998-02-10T13:28:06Z</cp:lastPrinted>
  <dcterms:created xsi:type="dcterms:W3CDTF">1998-02-10T13:07:52Z</dcterms:created>
  <dcterms:modified xsi:type="dcterms:W3CDTF">2013-05-17T06:25:13Z</dcterms:modified>
</cp:coreProperties>
</file>