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86475" autoAdjust="0"/>
  </p:normalViewPr>
  <p:slideViewPr>
    <p:cSldViewPr>
      <p:cViewPr>
        <p:scale>
          <a:sx n="80" d="100"/>
          <a:sy n="80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802.11-13/0408r0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2013-05-15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800" dirty="0" smtClean="0"/>
              <a:t>Having approved comment resolutions for all of the comments received from LB195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D4.0, as contained in document 11-12/1017r45</a:t>
            </a:r>
          </a:p>
          <a:p>
            <a:r>
              <a:rPr lang="en-US" sz="1800" dirty="0" smtClean="0"/>
              <a:t>Instruct the editor to prepare Draft 5.0 incorporating these resolutions and,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 Rich Kennedy on behalf of the task group.</a:t>
            </a:r>
          </a:p>
          <a:p>
            <a:r>
              <a:rPr lang="en-GB" sz="1800" dirty="0" smtClean="0"/>
              <a:t>Result</a:t>
            </a:r>
            <a:r>
              <a:rPr lang="en-GB" sz="1800" dirty="0" smtClean="0"/>
              <a:t>:</a:t>
            </a:r>
          </a:p>
          <a:p>
            <a:endParaRPr lang="en-GB" sz="2000" dirty="0" smtClean="0"/>
          </a:p>
          <a:p>
            <a:r>
              <a:rPr lang="en-GB" sz="1800" dirty="0" smtClean="0"/>
              <a:t>TG vote: </a:t>
            </a:r>
          </a:p>
          <a:p>
            <a:r>
              <a:rPr lang="en-GB" sz="1800" dirty="0" smtClean="0"/>
              <a:t>Moved by: Peter Ecclesine, Seconded by: </a:t>
            </a:r>
            <a:r>
              <a:rPr lang="en-GB" sz="1800" dirty="0" err="1" smtClean="0"/>
              <a:t>Yongho</a:t>
            </a:r>
            <a:r>
              <a:rPr lang="en-GB" sz="1800" dirty="0" smtClean="0"/>
              <a:t> </a:t>
            </a:r>
            <a:r>
              <a:rPr lang="en-GB" sz="1800" dirty="0" err="1" smtClean="0"/>
              <a:t>Seok</a:t>
            </a:r>
            <a:r>
              <a:rPr lang="en-GB" sz="1800" dirty="0" smtClean="0"/>
              <a:t>, Vote:7/0/0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EE704E1-D574-4048-BCB0-490AA52AC9F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29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76019</TotalTime>
  <Words>170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Document</vt:lpstr>
      <vt:lpstr>802.11 May 2013 Motions</vt:lpstr>
      <vt:lpstr>Abstract</vt:lpstr>
      <vt:lpstr>TGaf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1353</cp:revision>
  <cp:lastPrinted>1998-02-10T13:28:06Z</cp:lastPrinted>
  <dcterms:created xsi:type="dcterms:W3CDTF">1998-02-10T13:07:52Z</dcterms:created>
  <dcterms:modified xsi:type="dcterms:W3CDTF">2013-05-15T02:58:48Z</dcterms:modified>
</cp:coreProperties>
</file>