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660"/>
  </p:normalViewPr>
  <p:slideViewPr>
    <p:cSldViewPr>
      <p:cViewPr varScale="1">
        <p:scale>
          <a:sx n="107" d="100"/>
          <a:sy n="107" d="100"/>
        </p:scale>
        <p:origin x="-96" y="-1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802.11-13/0406-03-00ak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802.11-13/0406-03-00ak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802.11-13/0406-03-00ak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802.11-13/0406-03-00ak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8658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11-13/0406-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03-00ak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3/bz-nfinn-division-of-work-0413-v04.pdf" TargetMode="External"/><Relationship Id="rId4" Type="http://schemas.openxmlformats.org/officeDocument/2006/relationships/hyperlink" Target="https://mentor.ieee.org/802.11/dcn/13/11-13-0253-00-00ak-changes-to-802-1q-required-by-802-1qbz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5" imgW="8255000" imgH="2400300" progId="Word.Document.8">
                  <p:embed/>
                </p:oleObj>
              </mc:Choice>
              <mc:Fallback>
                <p:oleObj name="Document" r:id="rId5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 proposal on how to divide the work between P802.1Qbz and P802.11ak for wired/wireless bridging.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Content of this presentation same as content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hlinkClick r:id="rId3"/>
              </a:rPr>
              <a:t>http://www.ieee802.org/1/files/public/docs2013/bz-nfinn-division-of-work-0413-</a:t>
            </a:r>
            <a:r>
              <a:rPr lang="en-GB" b="0" dirty="0" smtClean="0">
                <a:hlinkClick r:id="rId3"/>
              </a:rPr>
              <a:t>v04.pdf</a:t>
            </a:r>
            <a:endParaRPr lang="en-GB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For background, see: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hlinkClick r:id="rId4"/>
              </a:rPr>
              <a:t>https://mentor.ieee.org/802.11/dcn/13/11-13-0253-00-00ak-changes-to-802-1q-required-by-802-</a:t>
            </a:r>
            <a:r>
              <a:rPr lang="en-US" b="0" dirty="0" smtClean="0">
                <a:hlinkClick r:id="rId4"/>
              </a:rPr>
              <a:t>1qbz.pptx</a:t>
            </a:r>
            <a:endParaRPr lang="en-US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AP-DS interface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2011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b="0" dirty="0" smtClean="0"/>
              <a:t>The interface between the Access Point (AP) and Distribution System (DS) is defined in Annex R of 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802.11™-2011.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R.2.2.2.4, in particular, states that the DS reflects every multicast or broadcast back to the source station; this is exactly what must </a:t>
            </a:r>
            <a:r>
              <a:rPr lang="en-US" sz="2000" dirty="0" smtClean="0">
                <a:solidFill>
                  <a:schemeClr val="accent6"/>
                </a:solidFill>
              </a:rPr>
              <a:t>not</a:t>
            </a:r>
            <a:r>
              <a:rPr lang="en-US" sz="2000" b="0" dirty="0" smtClean="0">
                <a:solidFill>
                  <a:schemeClr val="accent6"/>
                </a:solidFill>
              </a:rPr>
              <a:t> </a:t>
            </a:r>
            <a:r>
              <a:rPr lang="en-US" sz="2000" b="0" dirty="0" smtClean="0"/>
              <a:t>happen in the case of a bridge/station.  Although Annex R is informative, not normative, a change seems necessary.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In general, Annex R assumes that the 3-address format is used, not the 4-address format.  As discussed in earlier presentations, the 4-address format is likely necessary for .11ak.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425240" y="6092403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val 41"/>
          <p:cNvSpPr>
            <a:spLocks noChangeArrowheads="1"/>
          </p:cNvSpPr>
          <p:nvPr/>
        </p:nvSpPr>
        <p:spPr bwMode="auto">
          <a:xfrm>
            <a:off x="5498220" y="6065519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Oval 42"/>
          <p:cNvSpPr>
            <a:spLocks noChangeArrowheads="1"/>
          </p:cNvSpPr>
          <p:nvPr/>
        </p:nvSpPr>
        <p:spPr bwMode="auto">
          <a:xfrm>
            <a:off x="6326728" y="6061542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8" name="Straight Connector 64"/>
          <p:cNvCxnSpPr>
            <a:cxnSpLocks noChangeShapeType="1"/>
            <a:stCxn id="4" idx="0"/>
          </p:cNvCxnSpPr>
          <p:nvPr/>
        </p:nvCxnSpPr>
        <p:spPr bwMode="auto">
          <a:xfrm flipV="1">
            <a:off x="4568909" y="5382293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 noChangeShapeType="1"/>
            <a:stCxn id="5" idx="1"/>
          </p:cNvCxnSpPr>
          <p:nvPr/>
        </p:nvCxnSpPr>
        <p:spPr bwMode="auto">
          <a:xfrm flipH="1" flipV="1">
            <a:off x="5259928" y="5382293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3"/>
          <p:cNvCxnSpPr>
            <a:cxnSpLocks noChangeShapeType="1"/>
            <a:stCxn id="6" idx="1"/>
          </p:cNvCxnSpPr>
          <p:nvPr/>
        </p:nvCxnSpPr>
        <p:spPr bwMode="auto">
          <a:xfrm flipH="1" flipV="1">
            <a:off x="5187920" y="5444776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4772582" y="4442344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3" name="Straight Connector 12"/>
          <p:cNvCxnSpPr>
            <a:stCxn id="12" idx="2"/>
            <a:endCxn id="21" idx="0"/>
          </p:cNvCxnSpPr>
          <p:nvPr/>
        </p:nvCxnSpPr>
        <p:spPr>
          <a:xfrm>
            <a:off x="5078970" y="4839219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34000" y="4944058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42112" y="4728034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 flipH="1">
            <a:off x="1731536" y="5372768"/>
            <a:ext cx="1354137" cy="980088"/>
            <a:chOff x="1566251" y="1844824"/>
            <a:chExt cx="1354137" cy="980088"/>
          </a:xfrm>
        </p:grpSpPr>
        <p:sp>
          <p:nvSpPr>
            <p:cNvPr id="17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19" name="Straight Connector 68"/>
            <p:cNvCxnSpPr>
              <a:cxnSpLocks noChangeShapeType="1"/>
              <a:stCxn id="17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73"/>
            <p:cNvCxnSpPr>
              <a:cxnSpLocks noChangeShapeType="1"/>
              <a:stCxn id="18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4772582" y="5335933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24" idx="3"/>
          </p:cNvCxnSpPr>
          <p:nvPr/>
        </p:nvCxnSpPr>
        <p:spPr>
          <a:xfrm flipH="1">
            <a:off x="3171696" y="5125108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2811656" y="5292525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2811656" y="4940720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8896" y="4652688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1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AP-DS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The earlier “802.1Q changes necessary” </a:t>
            </a:r>
            <a:r>
              <a:rPr lang="en-US" b="0" dirty="0"/>
              <a:t>contribution (bz-nfinn-802-1Q-changes-0313-v01.</a:t>
            </a:r>
            <a:r>
              <a:rPr lang="en-US" b="0" dirty="0" smtClean="0"/>
              <a:t>pdf, or 11-13/253) outlined a “bundle of point-to-point interfaces plus a vector” idea that the present document will expand upon.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difference between </a:t>
            </a:r>
            <a:r>
              <a:rPr lang="en-US" b="0" dirty="0" smtClean="0"/>
              <a:t>this bundle </a:t>
            </a:r>
            <a:r>
              <a:rPr lang="en-US" b="0" dirty="0"/>
              <a:t>of point-to-point links, the current definitions in 802.11, and the current definitions in 802.1, is a matter of </a:t>
            </a:r>
            <a:r>
              <a:rPr lang="en-US" b="0" dirty="0" smtClean="0"/>
              <a:t>plotting a function in polar </a:t>
            </a:r>
            <a:r>
              <a:rPr lang="en-US" b="0" dirty="0"/>
              <a:t>vs. rectilinear vs. log-log coordinates.  The substance of specifications, like the function being plotted, is the same.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Our suggestion is </a:t>
            </a:r>
            <a:r>
              <a:rPr lang="en-US" b="0" dirty="0"/>
              <a:t>that 802.11ak </a:t>
            </a:r>
            <a:r>
              <a:rPr lang="en-US" b="0" dirty="0" smtClean="0"/>
              <a:t>consider altering Annex R (informative) to </a:t>
            </a:r>
            <a:r>
              <a:rPr lang="en-US" b="0" dirty="0"/>
              <a:t>this bundle-plus-a-</a:t>
            </a:r>
            <a:r>
              <a:rPr lang="en-US" b="0" dirty="0" smtClean="0"/>
              <a:t>vector model, </a:t>
            </a:r>
            <a:r>
              <a:rPr lang="en-US" b="0" dirty="0"/>
              <a:t>and that 802.1Qbz </a:t>
            </a:r>
            <a:r>
              <a:rPr lang="en-US" b="0" dirty="0" smtClean="0"/>
              <a:t>add a similar informative annex to map the 802.1Q bridge port model to the same bundle-plus-a-vector model.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8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DS,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b="0" dirty="0" smtClean="0"/>
              <a:t>What 802.11 presents to the bridge/router is a </a:t>
            </a:r>
            <a:r>
              <a:rPr lang="en-US" dirty="0" smtClean="0">
                <a:solidFill>
                  <a:srgbClr val="652D89"/>
                </a:solidFill>
              </a:rPr>
              <a:t>Portal</a:t>
            </a:r>
            <a:r>
              <a:rPr lang="en-US" b="0" dirty="0" smtClean="0"/>
              <a:t>, which offers a single generic IEEE 802 MAC service to the Bridge</a:t>
            </a:r>
            <a:r>
              <a:rPr lang="en-US" b="0" dirty="0"/>
              <a:t> </a:t>
            </a:r>
            <a:r>
              <a:rPr lang="en-US" b="0" dirty="0" smtClean="0"/>
              <a:t>(or Router).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Wireless (or wired) AP-AP links are the province of the DS; they are not visible from the either side of the Portal.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method to be used by the DS to interconnect APs that are not physically co-located is not specified, nor is the method by which it accesses the wired network (the Portal is not always suitable).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3737312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9" name="Oval 41"/>
          <p:cNvSpPr>
            <a:spLocks noChangeArrowheads="1"/>
          </p:cNvSpPr>
          <p:nvPr/>
        </p:nvSpPr>
        <p:spPr bwMode="auto">
          <a:xfrm>
            <a:off x="4810292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0" name="Oval 42"/>
          <p:cNvSpPr>
            <a:spLocks noChangeArrowheads="1"/>
          </p:cNvSpPr>
          <p:nvPr/>
        </p:nvSpPr>
        <p:spPr bwMode="auto">
          <a:xfrm>
            <a:off x="5638800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2" name="Straight Connector 64"/>
          <p:cNvCxnSpPr>
            <a:cxnSpLocks noChangeShapeType="1"/>
            <a:stCxn id="48" idx="0"/>
          </p:cNvCxnSpPr>
          <p:nvPr/>
        </p:nvCxnSpPr>
        <p:spPr bwMode="auto">
          <a:xfrm flipV="1">
            <a:off x="3880981" y="1854349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68"/>
          <p:cNvCxnSpPr>
            <a:cxnSpLocks noChangeShapeType="1"/>
            <a:stCxn id="49" idx="1"/>
          </p:cNvCxnSpPr>
          <p:nvPr/>
        </p:nvCxnSpPr>
        <p:spPr bwMode="auto">
          <a:xfrm flipH="1" flipV="1">
            <a:off x="457200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73"/>
          <p:cNvCxnSpPr>
            <a:cxnSpLocks noChangeShapeType="1"/>
            <a:stCxn id="50" idx="1"/>
          </p:cNvCxnSpPr>
          <p:nvPr/>
        </p:nvCxnSpPr>
        <p:spPr bwMode="auto">
          <a:xfrm flipH="1" flipV="1">
            <a:off x="4499992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7" name="Straight Connector 56"/>
          <p:cNvCxnSpPr>
            <a:stCxn id="56" idx="2"/>
            <a:endCxn id="65" idx="0"/>
          </p:cNvCxnSpPr>
          <p:nvPr/>
        </p:nvCxnSpPr>
        <p:spPr>
          <a:xfrm>
            <a:off x="4391042" y="1311275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648200" y="1416114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56312" y="1200090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 flipH="1">
            <a:off x="1043608" y="1844824"/>
            <a:ext cx="1354137" cy="980088"/>
            <a:chOff x="1566251" y="1844824"/>
            <a:chExt cx="1354137" cy="980088"/>
          </a:xfrm>
        </p:grpSpPr>
        <p:sp>
          <p:nvSpPr>
            <p:cNvPr id="61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2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63" name="Straight Connector 68"/>
            <p:cNvCxnSpPr>
              <a:cxnSpLocks noChangeShapeType="1"/>
              <a:stCxn id="61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Connector 73"/>
            <p:cNvCxnSpPr>
              <a:cxnSpLocks noChangeShapeType="1"/>
              <a:stCxn id="62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4084654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6" name="Straight Connector 65"/>
          <p:cNvCxnSpPr>
            <a:stCxn id="68" idx="3"/>
          </p:cNvCxnSpPr>
          <p:nvPr/>
        </p:nvCxnSpPr>
        <p:spPr>
          <a:xfrm flipH="1">
            <a:off x="2483768" y="1597164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27"/>
          <p:cNvSpPr>
            <a:spLocks noChangeArrowheads="1"/>
          </p:cNvSpPr>
          <p:nvPr/>
        </p:nvSpPr>
        <p:spPr bwMode="auto">
          <a:xfrm>
            <a:off x="2123728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123728" y="1412776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0968" y="112474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1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2060848"/>
            <a:ext cx="8550275" cy="43399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600" dirty="0"/>
          </a:p>
          <a:p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b="0" dirty="0" smtClean="0"/>
              <a:t>802.11 presents to the bridge/router </a:t>
            </a:r>
            <a:r>
              <a:rPr lang="en-US" dirty="0" smtClean="0">
                <a:solidFill>
                  <a:schemeClr val="accent6"/>
                </a:solidFill>
              </a:rPr>
              <a:t>a bundle of MAC service instances</a:t>
            </a:r>
            <a:r>
              <a:rPr lang="en-US" b="0" dirty="0" smtClean="0"/>
              <a:t>, allow it to send a frame to any combination of ports.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bridges or routers </a:t>
            </a:r>
            <a:r>
              <a:rPr lang="en-US" b="1" dirty="0" smtClean="0">
                <a:solidFill>
                  <a:srgbClr val="652D89"/>
                </a:solidFill>
              </a:rPr>
              <a:t>are</a:t>
            </a:r>
            <a:r>
              <a:rPr lang="en-US" dirty="0" smtClean="0"/>
              <a:t> the DS – no need for a Portal.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Broadcast distribution/reflection is what bridges/routers do for a living.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AP-DS interface carries only Destination Address (DA) and Source Address (SA) – not Transmitter Address (TA) nor Receiver Address (RA).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Receiving: the RA is equivalent to the port selection, and the TA is always the AP.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Sending: the TA is always the AP, and the RA is selected at the AP’s discretion, as described in the next slide.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AP-to-AP links are available to the DS, as they now, but on exactly the same basis as wired links.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2415" y="476672"/>
            <a:ext cx="302433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Connector 23"/>
          <p:cNvCxnSpPr>
            <a:stCxn id="60" idx="2"/>
          </p:cNvCxnSpPr>
          <p:nvPr/>
        </p:nvCxnSpPr>
        <p:spPr>
          <a:xfrm>
            <a:off x="2406835" y="130559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8"/>
          <p:cNvCxnSpPr>
            <a:cxnSpLocks noChangeShapeType="1"/>
            <a:stCxn id="51" idx="1"/>
          </p:cNvCxnSpPr>
          <p:nvPr/>
        </p:nvCxnSpPr>
        <p:spPr bwMode="auto">
          <a:xfrm flipV="1">
            <a:off x="209386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3"/>
          <p:cNvCxnSpPr>
            <a:cxnSpLocks noChangeShapeType="1"/>
            <a:stCxn id="52" idx="1"/>
          </p:cNvCxnSpPr>
          <p:nvPr/>
        </p:nvCxnSpPr>
        <p:spPr bwMode="auto">
          <a:xfrm flipV="1">
            <a:off x="1265584" y="1844824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14031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787011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615519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44" name="Straight Connector 60"/>
          <p:cNvCxnSpPr>
            <a:cxnSpLocks noChangeShapeType="1"/>
            <a:endCxn id="53" idx="1"/>
          </p:cNvCxnSpPr>
          <p:nvPr/>
        </p:nvCxnSpPr>
        <p:spPr bwMode="auto">
          <a:xfrm>
            <a:off x="2748519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64"/>
          <p:cNvCxnSpPr>
            <a:cxnSpLocks noChangeShapeType="1"/>
            <a:stCxn id="41" idx="0"/>
          </p:cNvCxnSpPr>
          <p:nvPr/>
        </p:nvCxnSpPr>
        <p:spPr bwMode="auto">
          <a:xfrm flipV="1">
            <a:off x="3857700" y="2009880"/>
            <a:ext cx="438059" cy="55457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68"/>
          <p:cNvCxnSpPr>
            <a:cxnSpLocks noChangeShapeType="1"/>
            <a:stCxn id="42" idx="1"/>
          </p:cNvCxnSpPr>
          <p:nvPr/>
        </p:nvCxnSpPr>
        <p:spPr bwMode="auto">
          <a:xfrm flipH="1" flipV="1">
            <a:off x="4476711" y="1916832"/>
            <a:ext cx="352612" cy="66282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3"/>
          <p:cNvCxnSpPr>
            <a:cxnSpLocks noChangeShapeType="1"/>
            <a:stCxn id="43" idx="1"/>
          </p:cNvCxnSpPr>
          <p:nvPr/>
        </p:nvCxnSpPr>
        <p:spPr bwMode="auto">
          <a:xfrm flipH="1" flipV="1">
            <a:off x="4476711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0" name="Straight Connector 49"/>
          <p:cNvCxnSpPr>
            <a:stCxn id="49" idx="2"/>
            <a:endCxn id="53" idx="0"/>
          </p:cNvCxnSpPr>
          <p:nvPr/>
        </p:nvCxnSpPr>
        <p:spPr>
          <a:xfrm>
            <a:off x="4367761" y="131127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41"/>
          <p:cNvSpPr>
            <a:spLocks noChangeArrowheads="1"/>
          </p:cNvSpPr>
          <p:nvPr/>
        </p:nvSpPr>
        <p:spPr bwMode="auto">
          <a:xfrm flipH="1">
            <a:off x="1847247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2" name="Oval 42"/>
          <p:cNvSpPr>
            <a:spLocks noChangeArrowheads="1"/>
          </p:cNvSpPr>
          <p:nvPr/>
        </p:nvSpPr>
        <p:spPr bwMode="auto">
          <a:xfrm flipH="1">
            <a:off x="1020327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4061373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2100447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41583" y="40466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2748519" y="1124744"/>
            <a:ext cx="1296144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662292" cy="838200"/>
          </a:xfrm>
        </p:spPr>
        <p:txBody>
          <a:bodyPr/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DS after P802.11ak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061373" y="131127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144343" y="1311275"/>
            <a:ext cx="151416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72519" y="1311275"/>
            <a:ext cx="152400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24919" y="131455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100447" y="130559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2249035" y="1305595"/>
            <a:ext cx="85798" cy="85586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663993" y="13088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1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Selecting the Receiver 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When transmitting, the Bridge (or router) supplies a frame that has only Destination and Source addresses, and a vector indicating on which “point-to-point links” (i.e., to which stations) the frame is to be transmitted.</a:t>
            </a:r>
          </a:p>
          <a:p>
            <a:pPr>
              <a:buFont typeface="Arial"/>
              <a:buChar char="•"/>
            </a:pPr>
            <a:r>
              <a:rPr lang="en-US" b="0" dirty="0"/>
              <a:t>For 3-address format, of course, </a:t>
            </a:r>
            <a:r>
              <a:rPr lang="en-US" b="0" dirty="0" smtClean="0"/>
              <a:t>RA </a:t>
            </a:r>
            <a:r>
              <a:rPr lang="en-US" b="0" dirty="0"/>
              <a:t>== </a:t>
            </a:r>
            <a:r>
              <a:rPr lang="en-US" b="0" dirty="0" smtClean="0"/>
              <a:t>DA, and the vector can have only all bits set (individual key) or one bit set (shared key).</a:t>
            </a:r>
            <a:endParaRPr lang="en-US" b="0" dirty="0"/>
          </a:p>
          <a:p>
            <a:pPr>
              <a:buFont typeface="Arial"/>
              <a:buChar char="•"/>
            </a:pPr>
            <a:r>
              <a:rPr lang="en-US" b="0" dirty="0" smtClean="0"/>
              <a:t>For 4 addresses, AP uses the full vector to pick the RA and key: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vector has only 1 bit, then clearly, the AP uses the unicast address of that station as the RA, and uses that station’s key to secure the frame.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there are multiple bits set, then the AP has a free choice: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It can transmit the frame multiple times using different unicast RAs and keys.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If all bits are set, it can transmit the frame once, using the broadcast RA and key.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The AP can establish and distribute a set of multicast RAs and use the broadcast key to distribute the frame to a subset of stations.</a:t>
            </a:r>
          </a:p>
        </p:txBody>
      </p:sp>
    </p:spTree>
    <p:extLst>
      <p:ext uri="{BB962C8B-B14F-4D97-AF65-F5344CB8AC3E}">
        <p14:creationId xmlns:p14="http://schemas.microsoft.com/office/powerpoint/2010/main" val="3235748753"/>
      </p:ext>
    </p:extLst>
  </p:cSld>
  <p:clrMapOvr>
    <a:masterClrMapping/>
  </p:clrMapOvr>
  <p:transition xmlns:p14="http://schemas.microsoft.com/office/powerpoint/2010/main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Distribution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b="0" dirty="0"/>
              <a:t>The bridge </a:t>
            </a:r>
            <a:r>
              <a:rPr lang="en-US" b="0" dirty="0" smtClean="0"/>
              <a:t>(or router) </a:t>
            </a:r>
            <a:r>
              <a:rPr lang="en-US" b="0" dirty="0"/>
              <a:t>attached to the AP via this bundle of point-to-point links is a perfectly valid implementation of the data transfer portion of the Distribution System (DS).</a:t>
            </a:r>
          </a:p>
          <a:p>
            <a:pPr lvl="1">
              <a:buFont typeface="Arial"/>
              <a:buChar char="•"/>
            </a:pPr>
            <a:r>
              <a:rPr lang="en-US" dirty="0"/>
              <a:t>A DS is not </a:t>
            </a:r>
            <a:r>
              <a:rPr lang="en-US" i="1" dirty="0"/>
              <a:t>required</a:t>
            </a:r>
            <a:r>
              <a:rPr lang="en-US" dirty="0"/>
              <a:t> to have a portal.  No portal is needed, in this case.</a:t>
            </a:r>
          </a:p>
          <a:p>
            <a:pPr lvl="1">
              <a:buFont typeface="Arial"/>
              <a:buChar char="•"/>
            </a:pPr>
            <a:r>
              <a:rPr lang="en-US" dirty="0"/>
              <a:t>This does not eliminate or obsolete existing implementations of the DS.</a:t>
            </a:r>
          </a:p>
          <a:p>
            <a:pPr lvl="1">
              <a:buFont typeface="Arial"/>
              <a:buChar char="•"/>
            </a:pPr>
            <a:r>
              <a:rPr lang="en-US" dirty="0"/>
              <a:t>The presence of this data transfer technique does not inhibit the DS from performing any of its other functions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Note that this bundle-of-links-plus-vector model can pretty much eliminate the difference between the 3-address format and the 4-address format across the AP-DS interface.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P802.1Qbz and P802.11ak changes suggested by this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11ak</a:t>
            </a:r>
            <a:r>
              <a:rPr lang="en-US" sz="2400" dirty="0" smtClean="0"/>
              <a:t>: </a:t>
            </a:r>
            <a:r>
              <a:rPr lang="en-US" sz="2400" b="0" dirty="0" smtClean="0"/>
              <a:t>Modify the informative 802.11 Annex R to describe the bundle-of-links-and-a-vector model.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1Qbz</a:t>
            </a:r>
            <a:r>
              <a:rPr lang="en-US" sz="2400" dirty="0"/>
              <a:t>: </a:t>
            </a:r>
            <a:r>
              <a:rPr lang="en-US" sz="2400" b="0" dirty="0" smtClean="0"/>
              <a:t>Provide an informative annex specifying how to map the bundle-of-links-and-a-vector model to the current Bridge Port model.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91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363</TotalTime>
  <Words>1253</Words>
  <Application>Microsoft Macintosh PowerPoint</Application>
  <PresentationFormat>On-screen Show (4:3)</PresentationFormat>
  <Paragraphs>106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802-11-template</vt:lpstr>
      <vt:lpstr>Document</vt:lpstr>
      <vt:lpstr>P802.1Qbz + P802.11ak Proposed Division of Work</vt:lpstr>
      <vt:lpstr>Abstract</vt:lpstr>
      <vt:lpstr>The AP-DS interface </vt:lpstr>
      <vt:lpstr>Revised AP-DS interface</vt:lpstr>
      <vt:lpstr>The DS, today </vt:lpstr>
      <vt:lpstr> DS after P802.11ak </vt:lpstr>
      <vt:lpstr>Selecting the Receiver Address</vt:lpstr>
      <vt:lpstr>Existing Distribution Systems</vt:lpstr>
      <vt:lpstr>Summary of P802.1Qbz and P802.11ak changes suggested by this document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35</cp:revision>
  <cp:lastPrinted>1601-01-01T00:00:00Z</cp:lastPrinted>
  <dcterms:created xsi:type="dcterms:W3CDTF">2010-02-15T12:38:41Z</dcterms:created>
  <dcterms:modified xsi:type="dcterms:W3CDTF">2013-05-10T01:14:50Z</dcterms:modified>
</cp:coreProperties>
</file>