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7"/>
  </p:notesMasterIdLst>
  <p:handoutMasterIdLst>
    <p:handoutMasterId r:id="rId28"/>
  </p:handoutMasterIdLst>
  <p:sldIdLst>
    <p:sldId id="269" r:id="rId2"/>
    <p:sldId id="257" r:id="rId3"/>
    <p:sldId id="296" r:id="rId4"/>
    <p:sldId id="297" r:id="rId5"/>
    <p:sldId id="298" r:id="rId6"/>
    <p:sldId id="429" r:id="rId7"/>
    <p:sldId id="314" r:id="rId8"/>
    <p:sldId id="335" r:id="rId9"/>
    <p:sldId id="422" r:id="rId10"/>
    <p:sldId id="427" r:id="rId11"/>
    <p:sldId id="431" r:id="rId12"/>
    <p:sldId id="432" r:id="rId13"/>
    <p:sldId id="433" r:id="rId14"/>
    <p:sldId id="343" r:id="rId15"/>
    <p:sldId id="272" r:id="rId16"/>
    <p:sldId id="416" r:id="rId17"/>
    <p:sldId id="417" r:id="rId18"/>
    <p:sldId id="418" r:id="rId19"/>
    <p:sldId id="419" r:id="rId20"/>
    <p:sldId id="420" r:id="rId21"/>
    <p:sldId id="305" r:id="rId22"/>
    <p:sldId id="322" r:id="rId23"/>
    <p:sldId id="426" r:id="rId24"/>
    <p:sldId id="398" r:id="rId25"/>
    <p:sldId id="293"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1000" y="72"/>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commentAuthors" Target="commentAuthors.xml"/><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24</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a:t>
            </a:r>
            <a:r>
              <a:rPr lang="en-US" altLang="ja-JP" dirty="0" smtClean="0"/>
              <a:t>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a:t>
            </a:r>
            <a:r>
              <a:rPr lang="en-US" altLang="ja-JP" dirty="0" smtClean="0"/>
              <a:t>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a:t>
            </a:r>
            <a:r>
              <a:rPr lang="en-US" altLang="ja-JP" dirty="0" smtClean="0"/>
              <a:t>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a:t>
            </a:r>
            <a:r>
              <a:rPr lang="en-US" altLang="ja-JP" dirty="0" smtClean="0"/>
              <a:t>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a:t>
            </a:r>
            <a:r>
              <a:rPr lang="en-US" altLang="ja-JP" dirty="0" smtClean="0"/>
              <a:t>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a:t>
            </a:r>
            <a:r>
              <a:rPr lang="en-US" altLang="ja-JP" dirty="0" smtClean="0"/>
              <a:t>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May </a:t>
            </a:r>
            <a:r>
              <a:rPr lang="en-US" altLang="ja-JP" dirty="0" smtClean="0"/>
              <a:t>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May </a:t>
            </a:r>
            <a:r>
              <a:rPr lang="en-US" altLang="ja-JP" dirty="0" smtClean="0"/>
              <a:t>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May </a:t>
            </a:r>
            <a:r>
              <a:rPr lang="en-US" altLang="ja-JP" dirty="0" smtClean="0"/>
              <a:t>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a:t>
            </a:r>
            <a:r>
              <a:rPr lang="en-US" altLang="ja-JP" dirty="0" smtClean="0"/>
              <a:t>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a:t>
            </a:r>
            <a:r>
              <a:rPr lang="en-US" altLang="ja-JP" dirty="0" smtClean="0"/>
              <a:t>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May</a:t>
            </a:r>
            <a:r>
              <a:rPr lang="en-US" dirty="0" smtClean="0"/>
              <a:t> </a:t>
            </a:r>
            <a:r>
              <a:rPr lang="en-US" dirty="0" smtClean="0"/>
              <a:t>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a:t>
            </a:r>
            <a:r>
              <a:rPr lang="en-US" altLang="ja-JP" dirty="0" err="1" smtClean="0"/>
              <a:t>Mano</a:t>
            </a:r>
            <a:r>
              <a:rPr lang="en-US" altLang="ja-JP" dirty="0" smtClean="0"/>
              <a:t>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0405r0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3/11-13-0388-01-00ai-march-2013-orlando-session-minutes.do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3/11-13-0388-01-00ai-march-2013-orlando-session-minutes.do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May </a:t>
            </a:r>
            <a:r>
              <a:rPr lang="en-US" altLang="ja-JP" dirty="0" smtClean="0">
                <a:ea typeface="ＭＳ Ｐゴシック" pitchFamily="-84" charset="-128"/>
                <a:cs typeface="ＭＳ Ｐゴシック" pitchFamily="-84" charset="-128"/>
              </a:rPr>
              <a:t>2013</a:t>
            </a:r>
            <a:r>
              <a:rPr lang="en-US" altLang="ja-JP" dirty="0" smtClean="0">
                <a:ea typeface="ＭＳ Ｐゴシック" pitchFamily="-84" charset="-128"/>
                <a:cs typeface="ＭＳ Ｐゴシック" pitchFamily="-84" charset="-128"/>
              </a:rPr>
              <a:t> Waikoloa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dirty="0" smtClean="0">
                <a:ea typeface="ＭＳ Ｐゴシック" pitchFamily="-84" charset="-128"/>
                <a:cs typeface="ＭＳ Ｐゴシック" pitchFamily="-84" charset="-128"/>
              </a:rPr>
              <a:t>05-13</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May </a:t>
            </a:r>
            <a:r>
              <a:rPr lang="en-US" altLang="ja-JP" dirty="0" smtClean="0">
                <a:ea typeface="ＭＳ Ｐゴシック" pitchFamily="-84" charset="-128"/>
                <a:cs typeface="ＭＳ Ｐゴシック" pitchFamily="-84" charset="-128"/>
              </a:rPr>
              <a:t>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Comment resolution</a:t>
            </a:r>
          </a:p>
          <a:p>
            <a:pPr>
              <a:defRPr/>
            </a:pPr>
            <a:r>
              <a:rPr lang="en-US" altLang="ja-JP" dirty="0" smtClean="0"/>
              <a:t>Recess until PM2 </a:t>
            </a:r>
            <a:r>
              <a:rPr lang="en-US" altLang="ja-JP" dirty="0" err="1" smtClean="0"/>
              <a:t>Adhoc</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0" y="685800"/>
            <a:ext cx="89916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a:t>
            </a:r>
            <a:r>
              <a:rPr lang="en-US" altLang="ja-JP" dirty="0" smtClean="0">
                <a:ea typeface="ＭＳ Ｐゴシック" pitchFamily="-84" charset="-128"/>
                <a:cs typeface="ＭＳ Ｐゴシック" pitchFamily="-84" charset="-128"/>
              </a:rPr>
              <a:t> May </a:t>
            </a:r>
            <a:r>
              <a:rPr lang="en-US" altLang="ja-JP" dirty="0" smtClean="0">
                <a:ea typeface="ＭＳ Ｐゴシック" pitchFamily="-84" charset="-128"/>
                <a:cs typeface="ＭＳ Ｐゴシック" pitchFamily="-84" charset="-128"/>
              </a:rPr>
              <a:t>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16:00-18:</a:t>
            </a:r>
            <a:r>
              <a:rPr lang="en-US" altLang="ja-JP" dirty="0" smtClean="0">
                <a:ea typeface="ＭＳ Ｐゴシック" pitchFamily="-84" charset="-128"/>
                <a:cs typeface="ＭＳ Ｐゴシック" pitchFamily="-84" charset="-128"/>
              </a:rPr>
              <a:t>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Comment resolution</a:t>
            </a:r>
          </a:p>
          <a:p>
            <a:pPr>
              <a:defRPr/>
            </a:pPr>
            <a:r>
              <a:rPr lang="en-US" altLang="ja-JP" dirty="0" smtClean="0"/>
              <a:t>Recess </a:t>
            </a:r>
            <a:r>
              <a:rPr lang="en-US" altLang="ja-JP" dirty="0" smtClean="0"/>
              <a:t>until Thursday </a:t>
            </a:r>
            <a:r>
              <a:rPr lang="en-US" altLang="ja-JP" dirty="0" smtClean="0"/>
              <a:t>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Comment resolution</a:t>
            </a:r>
          </a:p>
          <a:p>
            <a:pPr>
              <a:defRPr/>
            </a:pPr>
            <a:r>
              <a:rPr lang="en-US" altLang="ja-JP" dirty="0" smtClean="0"/>
              <a:t>Recess </a:t>
            </a:r>
            <a:r>
              <a:rPr lang="en-US" altLang="ja-JP" dirty="0" smtClean="0"/>
              <a:t>until </a:t>
            </a:r>
            <a:r>
              <a:rPr lang="en-US" altLang="ja-JP" dirty="0" smtClean="0"/>
              <a:t>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Comment resolution</a:t>
            </a:r>
          </a:p>
          <a:p>
            <a:pPr>
              <a:defRPr/>
            </a:pPr>
            <a:r>
              <a:rPr lang="en-US" altLang="ja-JP" dirty="0" smtClean="0"/>
              <a:t>Recess </a:t>
            </a:r>
            <a:r>
              <a:rPr lang="en-US" altLang="ja-JP" dirty="0" smtClean="0"/>
              <a:t>until </a:t>
            </a:r>
            <a:r>
              <a:rPr lang="en-US" altLang="ja-JP" dirty="0" smtClean="0"/>
              <a:t>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a:t>
            </a:r>
            <a:r>
              <a:rPr lang="en-US" altLang="ja-JP" dirty="0" smtClean="0"/>
              <a:t> May 1</a:t>
            </a:r>
            <a:r>
              <a:rPr lang="en-US" altLang="ja-JP" dirty="0" smtClean="0">
                <a:ea typeface="ＭＳ Ｐゴシック" pitchFamily="-84" charset="-128"/>
                <a:cs typeface="ＭＳ Ｐゴシック" pitchFamily="-84" charset="-128"/>
              </a:rPr>
              <a:t>5</a:t>
            </a:r>
            <a:r>
              <a:rPr lang="en-US" altLang="ja-JP" baseline="30000" dirty="0" smtClean="0">
                <a:ea typeface="ＭＳ Ｐゴシック" pitchFamily="-84" charset="-128"/>
                <a:cs typeface="ＭＳ Ｐゴシック" pitchFamily="-84" charset="-128"/>
              </a:rPr>
              <a:t>th</a:t>
            </a:r>
            <a:r>
              <a:rPr lang="en-US" altLang="ja-JP" dirty="0" smtClean="0"/>
              <a:t>,  </a:t>
            </a:r>
            <a:r>
              <a:rPr lang="en-US" altLang="ja-JP" dirty="0" smtClean="0"/>
              <a:t>2013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endParaRPr lang="en-US" altLang="ja-JP" dirty="0" smtClean="0"/>
          </a:p>
          <a:p>
            <a:r>
              <a:rPr lang="en-US" altLang="ja-JP" dirty="0" smtClean="0"/>
              <a:t>Comment </a:t>
            </a:r>
            <a:r>
              <a:rPr lang="en-US" altLang="ja-JP" dirty="0" smtClean="0"/>
              <a:t>resolution</a:t>
            </a:r>
          </a:p>
          <a:p>
            <a:r>
              <a:rPr lang="en-US" altLang="ja-JP" dirty="0" smtClean="0"/>
              <a:t>Plan </a:t>
            </a:r>
            <a:r>
              <a:rPr lang="en-US" altLang="ja-JP" dirty="0" smtClean="0"/>
              <a:t>for</a:t>
            </a:r>
            <a:r>
              <a:rPr lang="en-US" altLang="ja-JP" dirty="0" smtClean="0"/>
              <a:t> July</a:t>
            </a:r>
          </a:p>
          <a:p>
            <a:r>
              <a:rPr lang="en-US" altLang="ja-JP" dirty="0" smtClean="0"/>
              <a:t>TIME line of task </a:t>
            </a:r>
            <a:r>
              <a:rPr lang="en-US" altLang="ja-JP" dirty="0" smtClean="0"/>
              <a:t>group</a:t>
            </a:r>
          </a:p>
          <a:p>
            <a:r>
              <a:rPr lang="en-US" altLang="ja-JP" dirty="0" smtClean="0"/>
              <a:t>Plan for Teleconference</a:t>
            </a:r>
            <a:r>
              <a:rPr lang="en-US" altLang="ja-JP" dirty="0" smtClean="0"/>
              <a:t>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dirty="0" smtClean="0"/>
              <a:t>May </a:t>
            </a:r>
            <a:r>
              <a:rPr lang="en-US" altLang="ja-JP" dirty="0" smtClean="0"/>
              <a:t>2013</a:t>
            </a:r>
          </a:p>
        </p:txBody>
      </p:sp>
      <p:sp>
        <p:nvSpPr>
          <p:cNvPr id="45061" name="Footer Placeholder 5"/>
          <p:cNvSpPr>
            <a:spLocks noGrp="1"/>
          </p:cNvSpPr>
          <p:nvPr>
            <p:ph type="ftr" sz="quarter" idx="11"/>
          </p:nvPr>
        </p:nvSpPr>
        <p:spPr/>
        <p:txBody>
          <a:bodyPr/>
          <a:lstStyle/>
          <a:p>
            <a:r>
              <a:rPr lang="en-US" altLang="ja-JP" smtClean="0"/>
              <a:t>Hiroshi Mano (ATRD, Root, Lab)</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2</a:t>
            </a:r>
            <a:r>
              <a:rPr kumimoji="0" lang="en-US" altLang="ja-JP" sz="1100" baseline="30000" dirty="0" smtClean="0"/>
              <a:t>nd</a:t>
            </a:r>
            <a:r>
              <a:rPr kumimoji="0" lang="en-US" altLang="ja-JP" sz="1100" dirty="0" smtClean="0"/>
              <a:t> Vice Chair 	Gabor </a:t>
            </a:r>
            <a:r>
              <a:rPr kumimoji="0" lang="en-US" altLang="ja-JP" sz="1100" dirty="0" err="1" smtClean="0"/>
              <a:t>Bajko</a:t>
            </a:r>
            <a:r>
              <a:rPr kumimoji="0" lang="en-US" altLang="ja-JP" sz="1100" dirty="0" smtClean="0"/>
              <a:t> (Nokia)</a:t>
            </a:r>
          </a:p>
          <a:p>
            <a:pPr lvl="1">
              <a:lnSpc>
                <a:spcPct val="90000"/>
              </a:lnSpc>
            </a:pPr>
            <a:r>
              <a:rPr kumimoji="0" lang="en-US" altLang="ja-JP" sz="1100" dirty="0"/>
              <a:t>Technical  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dirty="0" smtClean="0"/>
              <a:t>May </a:t>
            </a:r>
            <a:r>
              <a:rPr lang="en-US" altLang="ja-JP" dirty="0" smtClean="0"/>
              <a:t>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dirty="0" smtClean="0"/>
              <a:t>May </a:t>
            </a:r>
            <a:r>
              <a:rPr lang="en-US" altLang="ja-JP" dirty="0" smtClean="0"/>
              <a:t>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dirty="0" smtClean="0"/>
              <a:t>May </a:t>
            </a:r>
            <a:r>
              <a:rPr lang="en-US" altLang="ja-JP" dirty="0" smtClean="0"/>
              <a:t>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dirty="0" smtClean="0"/>
              <a:t>May </a:t>
            </a:r>
            <a:r>
              <a:rPr lang="en-US" altLang="ja-JP" dirty="0" smtClean="0"/>
              <a:t>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a:t>
            </a:r>
            <a:r>
              <a:rPr lang="en-US" altLang="ja-JP" dirty="0" smtClean="0">
                <a:ea typeface="ＭＳ Ｐゴシック" pitchFamily="-84" charset="-128"/>
                <a:cs typeface="ＭＳ Ｐゴシック" pitchFamily="-84" charset="-128"/>
              </a:rPr>
              <a:t>2013, </a:t>
            </a:r>
            <a:r>
              <a:rPr lang="en-US" altLang="ja-JP" dirty="0" smtClean="0">
                <a:ea typeface="ＭＳ Ｐゴシック" pitchFamily="-84" charset="-128"/>
                <a:cs typeface="ＭＳ Ｐゴシック" pitchFamily="-84" charset="-128"/>
              </a:rPr>
              <a:t> Waikoloa HW</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dirty="0" smtClean="0"/>
              <a:t>May </a:t>
            </a:r>
            <a:r>
              <a:rPr lang="en-US" altLang="ja-JP" dirty="0" smtClean="0"/>
              <a:t>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a:r>
            <a:br>
              <a:rPr lang="en-US" altLang="ja-JP" dirty="0" smtClean="0"/>
            </a:br>
            <a:r>
              <a:rPr lang="en-US" altLang="ja-JP" dirty="0" smtClean="0"/>
              <a:t>Orlando. </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March </a:t>
            </a:r>
            <a:r>
              <a:rPr lang="en-US" altLang="ja-JP" dirty="0" smtClean="0">
                <a:ea typeface="ＭＳ Ｐゴシック" pitchFamily="-84" charset="-128"/>
                <a:cs typeface="ＭＳ Ｐゴシック" pitchFamily="-84" charset="-128"/>
              </a:rPr>
              <a:t>2013 </a:t>
            </a:r>
            <a:r>
              <a:rPr lang="en-GB" altLang="ja-JP" dirty="0" smtClean="0">
                <a:ea typeface="ＭＳ Ｐゴシック" pitchFamily="-84" charset="-128"/>
                <a:cs typeface="ＭＳ Ｐゴシック" pitchFamily="-84" charset="-128"/>
              </a:rPr>
              <a:t>:   </a:t>
            </a:r>
            <a:endParaRPr lang="en-GB" altLang="ja-JP" dirty="0" smtClean="0">
              <a:ea typeface="ＭＳ Ｐゴシック" pitchFamily="-84" charset="-128"/>
              <a:cs typeface="ＭＳ Ｐゴシック" pitchFamily="-84" charset="-128"/>
            </a:endParaRPr>
          </a:p>
          <a:p>
            <a:pPr lvl="1">
              <a:defRPr/>
            </a:pPr>
            <a:r>
              <a:rPr lang="en-US" altLang="ja-JP" dirty="0" smtClean="0"/>
              <a:t>March 2013 Orlando Session </a:t>
            </a:r>
            <a:r>
              <a:rPr lang="en-US" altLang="ja-JP" dirty="0" smtClean="0"/>
              <a:t>Minutes</a:t>
            </a:r>
            <a:endParaRPr lang="en-US" altLang="ja-JP" dirty="0" smtClean="0"/>
          </a:p>
          <a:p>
            <a:pPr lvl="2">
              <a:defRPr/>
            </a:pPr>
            <a:r>
              <a:rPr lang="en-US" altLang="ja-JP" dirty="0" smtClean="0">
                <a:hlinkClick r:id="rId2"/>
              </a:rPr>
              <a:t>https://mentor.ieee.org/802.11/dcn/13/11-13-0388-01-00ai-march-2013-orlando-session-minutes.doc</a:t>
            </a:r>
            <a:endParaRPr lang="en-US" altLang="ja-JP" dirty="0" smtClean="0"/>
          </a:p>
          <a:p>
            <a:pPr>
              <a:defRPr/>
            </a:pPr>
            <a:r>
              <a:rPr lang="en-US" altLang="ja-JP" dirty="0" smtClean="0"/>
              <a:t>Moved:</a:t>
            </a:r>
          </a:p>
          <a:p>
            <a:pPr>
              <a:defRPr/>
            </a:pPr>
            <a:r>
              <a:rPr lang="en-US" altLang="ja-JP" dirty="0" smtClean="0"/>
              <a:t>Seconded</a:t>
            </a:r>
            <a:r>
              <a:rPr lang="en-US" altLang="ja-JP" dirty="0" smtClean="0"/>
              <a:t>:</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Orlando to Waikoloa </a:t>
            </a:r>
            <a:r>
              <a:rPr lang="en-US" altLang="ja-JP" dirty="0" smtClean="0">
                <a:ea typeface="ＭＳ Ｐゴシック" pitchFamily="-84" charset="-128"/>
                <a:cs typeface="ＭＳ Ｐゴシック" pitchFamily="-84" charset="-128"/>
              </a:rPr>
              <a:t>meeting.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Orlando </a:t>
            </a:r>
            <a:r>
              <a:rPr lang="en-US" altLang="ja-JP" dirty="0" smtClean="0">
                <a:ea typeface="ＭＳ Ｐゴシック" pitchFamily="-84" charset="-128"/>
                <a:cs typeface="ＭＳ Ｐゴシック" pitchFamily="-84" charset="-128"/>
              </a:rPr>
              <a:t>to</a:t>
            </a:r>
            <a:r>
              <a:rPr lang="en-US" altLang="ja-JP" dirty="0" smtClean="0">
                <a:ea typeface="ＭＳ Ｐゴシック" pitchFamily="-84" charset="-128"/>
                <a:cs typeface="ＭＳ Ｐゴシック" pitchFamily="-84" charset="-128"/>
              </a:rPr>
              <a:t> Waikoloa </a:t>
            </a:r>
            <a:r>
              <a:rPr lang="en-US" altLang="ja-JP" dirty="0" smtClean="0">
                <a:ea typeface="ＭＳ Ｐゴシック" pitchFamily="-84" charset="-128"/>
                <a:cs typeface="ＭＳ Ｐゴシック" pitchFamily="-84" charset="-128"/>
              </a:rPr>
              <a:t>meeting.</a:t>
            </a:r>
            <a:endParaRPr lang="en-GB" altLang="ja-JP" dirty="0" smtClean="0">
              <a:ea typeface="ＭＳ Ｐゴシック" pitchFamily="-84" charset="-128"/>
              <a:cs typeface="ＭＳ Ｐゴシック" pitchFamily="-84" charset="-128"/>
            </a:endParaRPr>
          </a:p>
          <a:p>
            <a:pPr lvl="1">
              <a:defRPr/>
            </a:pPr>
            <a:r>
              <a:rPr lang="en-US" altLang="ja-JP" dirty="0" smtClean="0"/>
              <a:t>March -May </a:t>
            </a:r>
            <a:r>
              <a:rPr lang="en-US" altLang="ja-JP" dirty="0" smtClean="0"/>
              <a:t>Teleconference Minutes </a:t>
            </a:r>
            <a:endParaRPr lang="en-US" altLang="ja-JP" dirty="0" smtClean="0"/>
          </a:p>
          <a:p>
            <a:pPr>
              <a:defRPr/>
            </a:pPr>
            <a:r>
              <a:rPr lang="en-US" altLang="ja-JP" dirty="0" smtClean="0"/>
              <a:t>Moved</a:t>
            </a:r>
            <a:r>
              <a:rPr lang="en-US" altLang="ja-JP" dirty="0" smtClean="0"/>
              <a:t>: </a:t>
            </a:r>
            <a:r>
              <a:rPr lang="en-US" altLang="ja-JP" dirty="0" smtClean="0"/>
              <a:t>	</a:t>
            </a:r>
          </a:p>
          <a:p>
            <a:pPr>
              <a:defRPr/>
            </a:pPr>
            <a:r>
              <a:rPr lang="en-US" altLang="ja-JP" dirty="0" smtClean="0"/>
              <a:t>Seconded:</a:t>
            </a:r>
            <a:r>
              <a:rPr lang="en-US" altLang="ja-JP" dirty="0" smtClean="0"/>
              <a:t>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a:t>
            </a:r>
            <a:r>
              <a:rPr lang="en-US" altLang="ja-JP" sz="2900" dirty="0" smtClean="0">
                <a:ea typeface="ＭＳ Ｐゴシック" pitchFamily="-84" charset="-128"/>
                <a:cs typeface="ＭＳ Ｐゴシック" pitchFamily="-84" charset="-128"/>
              </a:rPr>
              <a:t> </a:t>
            </a:r>
            <a:r>
              <a:rPr lang="en-US" altLang="ja-JP" sz="2900" dirty="0" smtClean="0">
                <a:ea typeface="ＭＳ Ｐゴシック" pitchFamily="-84" charset="-128"/>
                <a:cs typeface="ＭＳ Ｐゴシック" pitchFamily="-84" charset="-128"/>
              </a:rPr>
              <a:t>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r>
              <a:rPr lang="en-US" altLang="ja-JP" sz="2800" dirty="0" smtClean="0"/>
              <a:t>.</a:t>
            </a:r>
          </a:p>
          <a:p>
            <a:pPr lvl="1"/>
            <a:r>
              <a:rPr lang="en-US" altLang="ja-JP" sz="2800" dirty="0" smtClean="0"/>
              <a:t>Approve to forward the draft to WG LB.</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23</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endParaRPr lang="en-US" altLang="ja-JP" dirty="0" smtClean="0"/>
          </a:p>
          <a:p>
            <a:pPr lvl="1"/>
            <a:r>
              <a:rPr lang="en-US" altLang="ja-JP" dirty="0" smtClean="0"/>
              <a:t>WG </a:t>
            </a:r>
            <a:r>
              <a:rPr lang="en-US" altLang="ja-JP" dirty="0" smtClean="0"/>
              <a:t>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dirty="0" smtClean="0">
                <a:latin typeface="Times New Roman" pitchFamily="-65" charset="0"/>
              </a:rPr>
              <a:t>May </a:t>
            </a:r>
            <a:r>
              <a:rPr lang="en-US" altLang="ja-JP" dirty="0" smtClean="0">
                <a:latin typeface="Times New Roman" pitchFamily="-65" charset="0"/>
              </a:rPr>
              <a:t>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24</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a:t>
            </a:r>
            <a:r>
              <a:rPr lang="en-US" altLang="ja-JP" dirty="0" smtClean="0"/>
              <a:t> 00</a:t>
            </a:r>
            <a:r>
              <a:rPr lang="en-US" altLang="ja-JP" dirty="0" smtClean="0"/>
              <a:t>:00 </a:t>
            </a:r>
            <a:r>
              <a:rPr lang="en-US" altLang="ja-JP" dirty="0" smtClean="0"/>
              <a:t>ET(</a:t>
            </a:r>
            <a:r>
              <a:rPr lang="en-US" altLang="ja-JP" dirty="0" smtClean="0"/>
              <a:t>23:59.99…. on </a:t>
            </a:r>
            <a:r>
              <a:rPr lang="en-US" altLang="ja-JP" dirty="0" smtClean="0"/>
              <a:t>Monday)  </a:t>
            </a:r>
            <a:r>
              <a:rPr lang="en-US" altLang="ja-JP" dirty="0" smtClean="0"/>
              <a:t>from  </a:t>
            </a:r>
            <a:r>
              <a:rPr lang="en-US" altLang="ja-JP" dirty="0" smtClean="0"/>
              <a:t>28</a:t>
            </a:r>
            <a:r>
              <a:rPr lang="en-US" altLang="ja-JP" baseline="30000" dirty="0" smtClean="0"/>
              <a:t>th</a:t>
            </a:r>
            <a:r>
              <a:rPr lang="en-US" altLang="ja-JP" dirty="0" smtClean="0"/>
              <a:t> May </a:t>
            </a:r>
            <a:r>
              <a:rPr lang="en-US" altLang="ja-JP" dirty="0" smtClean="0"/>
              <a:t>2013  until </a:t>
            </a:r>
            <a:r>
              <a:rPr lang="en-US" altLang="ja-JP" dirty="0" err="1" smtClean="0"/>
              <a:t>23</a:t>
            </a:r>
            <a:r>
              <a:rPr lang="en-US" altLang="ja-JP" baseline="30000" dirty="0" err="1" smtClean="0"/>
              <a:t>th</a:t>
            </a:r>
            <a:r>
              <a:rPr lang="en-US" altLang="ja-JP" dirty="0" smtClean="0"/>
              <a:t> July </a:t>
            </a:r>
            <a:r>
              <a:rPr lang="en-US" altLang="ja-JP" dirty="0" smtClean="0"/>
              <a:t>2013.</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pic>
        <p:nvPicPr>
          <p:cNvPr id="9" name="図 8" descr="スクリーンショット 2013-04-07 13.53.30.png"/>
          <p:cNvPicPr>
            <a:picLocks noChangeAspect="1"/>
          </p:cNvPicPr>
          <p:nvPr/>
        </p:nvPicPr>
        <p:blipFill>
          <a:blip r:embed="rId2"/>
          <a:stretch>
            <a:fillRect/>
          </a:stretch>
        </p:blipFill>
        <p:spPr>
          <a:xfrm>
            <a:off x="6133148" y="3429000"/>
            <a:ext cx="2637092" cy="32258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Waikoloa </a:t>
            </a:r>
            <a:r>
              <a:rPr lang="en-US" altLang="ja-JP" sz="2900" dirty="0" smtClean="0">
                <a:ea typeface="ＭＳ Ｐゴシック" pitchFamily="-65" charset="-128"/>
                <a:cs typeface="ＭＳ Ｐゴシック" pitchFamily="-65" charset="-128"/>
              </a:rPr>
              <a:t> May 2013</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Task Group review of </a:t>
            </a:r>
            <a:r>
              <a:rPr lang="en-US" altLang="ja-JP" sz="2800" dirty="0" err="1" smtClean="0"/>
              <a:t>TGai</a:t>
            </a:r>
            <a:r>
              <a:rPr lang="en-US" altLang="ja-JP" sz="2800" dirty="0" smtClean="0"/>
              <a:t> draft.</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a:p>
            <a:pPr lvl="1"/>
            <a:endParaRPr lang="en-US" altLang="ja-JP" sz="2600" dirty="0" smtClean="0"/>
          </a:p>
          <a:p>
            <a:pPr lvl="1"/>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a:latin typeface="Times New Roman" pitchFamily="-65" charset="0"/>
              </a:rPr>
              <a:t>Mar 2013</a:t>
            </a:r>
          </a:p>
        </p:txBody>
      </p:sp>
      <p:sp>
        <p:nvSpPr>
          <p:cNvPr id="15365" name="Footer Placeholder 2"/>
          <p:cNvSpPr>
            <a:spLocks noGrp="1"/>
          </p:cNvSpPr>
          <p:nvPr>
            <p:ph type="ftr" sz="quarter" idx="11"/>
          </p:nvPr>
        </p:nvSpPr>
        <p:spPr>
          <a:noFill/>
        </p:spPr>
        <p:txBody>
          <a:bodyPr/>
          <a:lstStyle/>
          <a:p>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8382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a:t>
            </a:r>
            <a:r>
              <a:rPr lang="en-US" altLang="ja-JP" dirty="0" smtClean="0">
                <a:ea typeface="ＭＳ Ｐゴシック" pitchFamily="-84" charset="-128"/>
                <a:cs typeface="ＭＳ Ｐゴシック" pitchFamily="-84" charset="-128"/>
              </a:rPr>
              <a:t>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13:30-15:30</a:t>
            </a:r>
          </a:p>
        </p:txBody>
      </p:sp>
      <p:sp>
        <p:nvSpPr>
          <p:cNvPr id="24579" name="Content Placeholder 2"/>
          <p:cNvSpPr>
            <a:spLocks noGrp="1"/>
          </p:cNvSpPr>
          <p:nvPr>
            <p:ph idx="1"/>
          </p:nvPr>
        </p:nvSpPr>
        <p:spPr>
          <a:xfrm>
            <a:off x="228600" y="1752600"/>
            <a:ext cx="8610600" cy="4648200"/>
          </a:xfrm>
        </p:spPr>
        <p:txBody>
          <a:bodyPr>
            <a:normAutofit fontScale="92500" lnSpcReduction="1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Vancouver and Teleconference  meeting minutes.</a:t>
            </a:r>
            <a:endParaRPr lang="en-US" altLang="ja-JP" dirty="0" smtClean="0"/>
          </a:p>
          <a:p>
            <a:pPr lvl="1">
              <a:defRPr/>
            </a:pPr>
            <a:r>
              <a:rPr lang="en-US" altLang="ja-JP" dirty="0" smtClean="0"/>
              <a:t>March </a:t>
            </a:r>
            <a:r>
              <a:rPr lang="en-US" altLang="ja-JP" dirty="0" smtClean="0"/>
              <a:t>2013</a:t>
            </a:r>
            <a:r>
              <a:rPr lang="en-US" altLang="ja-JP" dirty="0" smtClean="0"/>
              <a:t> Orlando </a:t>
            </a:r>
            <a:r>
              <a:rPr lang="en-US" altLang="ja-JP" dirty="0" smtClean="0"/>
              <a:t>Session Minutes</a:t>
            </a:r>
            <a:endParaRPr lang="en-US" altLang="ja-JP" dirty="0" smtClean="0"/>
          </a:p>
          <a:p>
            <a:pPr lvl="2">
              <a:defRPr/>
            </a:pPr>
            <a:r>
              <a:rPr lang="en-US" altLang="ja-JP" dirty="0" smtClean="0">
                <a:hlinkClick r:id="rId3"/>
              </a:rPr>
              <a:t>https://mentor.ieee.org/802.11/dcn/13/11-13-0388-01-00ai-march-2013-orlando-session-</a:t>
            </a:r>
            <a:r>
              <a:rPr lang="en-US" altLang="ja-JP" dirty="0" smtClean="0">
                <a:hlinkClick r:id="rId3"/>
              </a:rPr>
              <a:t>minutes.doc</a:t>
            </a:r>
            <a:endParaRPr lang="en-US" altLang="ja-JP" dirty="0" smtClean="0"/>
          </a:p>
          <a:p>
            <a:pPr lvl="1">
              <a:defRPr/>
            </a:pPr>
            <a:r>
              <a:rPr lang="en-US" altLang="ja-JP" dirty="0" smtClean="0"/>
              <a:t>March</a:t>
            </a:r>
            <a:r>
              <a:rPr lang="en-US" altLang="ja-JP" dirty="0" smtClean="0"/>
              <a:t>-May </a:t>
            </a:r>
            <a:r>
              <a:rPr lang="en-US" altLang="ja-JP" dirty="0" smtClean="0"/>
              <a:t>Teleconference Minutes </a:t>
            </a:r>
            <a:endParaRPr lang="en-US" altLang="ja-JP" dirty="0" smtClean="0"/>
          </a:p>
          <a:p>
            <a:pPr>
              <a:defRPr/>
            </a:pPr>
            <a:r>
              <a:rPr lang="en-US" altLang="ja-JP" dirty="0" smtClean="0"/>
              <a:t>Plan </a:t>
            </a:r>
            <a:r>
              <a:rPr lang="en-US" altLang="ja-JP" dirty="0" smtClean="0"/>
              <a:t>for week</a:t>
            </a:r>
            <a:endParaRPr lang="en-US" altLang="ja-JP" dirty="0" smtClean="0"/>
          </a:p>
          <a:p>
            <a:pPr>
              <a:defRPr/>
            </a:pPr>
            <a:r>
              <a:rPr lang="en-US" altLang="ja-JP" dirty="0" smtClean="0"/>
              <a:t>Comment resolution</a:t>
            </a:r>
          </a:p>
          <a:p>
            <a:pPr>
              <a:defRPr/>
            </a:pPr>
            <a:r>
              <a:rPr lang="en-US" altLang="ja-JP" dirty="0" smtClean="0"/>
              <a:t>Recess until Tuesday AM2</a:t>
            </a:r>
            <a:r>
              <a:rPr lang="en-US" altLang="ja-JP" dirty="0" smtClean="0"/>
              <a:t> </a:t>
            </a:r>
            <a:r>
              <a:rPr lang="en-US" altLang="ja-JP" dirty="0" err="1" smtClean="0"/>
              <a:t>adhoc</a:t>
            </a:r>
            <a:endParaRPr lang="en-US" altLang="ja-JP" dirty="0" smtClean="0"/>
          </a:p>
          <a:p>
            <a:pPr>
              <a:defRPr/>
            </a:pPr>
            <a:endParaRPr lang="ja-JP" altLang="en-US" dirty="0" smtClean="0"/>
          </a:p>
          <a:p>
            <a:pPr lvl="1"/>
            <a:endParaRPr lang="en-US" altLang="ja-JP" dirty="0" smtClean="0">
              <a:ea typeface="ＭＳ Ｐゴシック" pitchFamily="-84" charset="-128"/>
              <a:cs typeface="ＭＳ Ｐゴシック" pitchFamily="-84" charset="-128"/>
            </a:endParaRPr>
          </a:p>
          <a:p>
            <a:pPr lvl="1"/>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10:30-12:</a:t>
            </a:r>
            <a:r>
              <a:rPr lang="en-US" altLang="ja-JP" dirty="0" smtClean="0">
                <a:ea typeface="ＭＳ Ｐゴシック" pitchFamily="-84" charset="-128"/>
                <a:cs typeface="ＭＳ Ｐゴシック" pitchFamily="-84" charset="-128"/>
              </a:rPr>
              <a:t>30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Editors meeting report</a:t>
            </a:r>
            <a:endParaRPr lang="en-US" altLang="ja-JP" dirty="0" smtClean="0"/>
          </a:p>
          <a:p>
            <a:pPr>
              <a:defRPr/>
            </a:pPr>
            <a:r>
              <a:rPr lang="en-US" altLang="ja-JP" dirty="0" smtClean="0"/>
              <a:t>Comment resolution</a:t>
            </a:r>
          </a:p>
          <a:p>
            <a:pPr>
              <a:defRPr/>
            </a:pPr>
            <a:r>
              <a:rPr lang="en-US" altLang="ja-JP" dirty="0" smtClean="0"/>
              <a:t>Recess </a:t>
            </a:r>
            <a:r>
              <a:rPr lang="en-US" altLang="ja-JP" dirty="0" smtClean="0"/>
              <a:t>until </a:t>
            </a:r>
            <a:r>
              <a:rPr lang="en-US" altLang="ja-JP" dirty="0" smtClean="0"/>
              <a:t>PM2 </a:t>
            </a:r>
            <a:r>
              <a:rPr lang="en-US" altLang="ja-JP" dirty="0" err="1" smtClean="0"/>
              <a:t>Adhoc</a:t>
            </a: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a:t>
            </a:r>
            <a:r>
              <a:rPr lang="en-US" altLang="ja-JP" dirty="0" smtClean="0">
                <a:ea typeface="ＭＳ Ｐゴシック" pitchFamily="-84" charset="-128"/>
                <a:cs typeface="ＭＳ Ｐゴシック" pitchFamily="-84" charset="-128"/>
              </a:rPr>
              <a:t> May 13</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16:00-18:</a:t>
            </a:r>
            <a:r>
              <a:rPr lang="en-US" altLang="ja-JP" dirty="0" smtClean="0">
                <a:ea typeface="ＭＳ Ｐゴシック" pitchFamily="-84" charset="-128"/>
                <a:cs typeface="ＭＳ Ｐゴシック" pitchFamily="-84" charset="-128"/>
              </a:rPr>
              <a:t>00 </a:t>
            </a:r>
            <a:r>
              <a:rPr lang="en-US" altLang="ja-JP" dirty="0" err="1" smtClean="0">
                <a:ea typeface="ＭＳ Ｐゴシック" pitchFamily="-84" charset="-128"/>
                <a:cs typeface="ＭＳ Ｐゴシック" pitchFamily="-84" charset="-128"/>
              </a:rPr>
              <a:t>Adhoc</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endParaRPr lang="en-US" altLang="ja-JP" dirty="0" smtClean="0"/>
          </a:p>
          <a:p>
            <a:pPr>
              <a:defRPr/>
            </a:pPr>
            <a:r>
              <a:rPr lang="en-US" altLang="ja-JP" dirty="0" smtClean="0"/>
              <a:t>Comment resolution</a:t>
            </a:r>
          </a:p>
          <a:p>
            <a:pPr>
              <a:defRPr/>
            </a:pPr>
            <a:r>
              <a:rPr lang="en-US" altLang="ja-JP" dirty="0" smtClean="0"/>
              <a:t>Recess </a:t>
            </a:r>
            <a:r>
              <a:rPr lang="en-US" altLang="ja-JP" dirty="0" smtClean="0"/>
              <a:t>until Wednesday </a:t>
            </a:r>
            <a:r>
              <a:rPr lang="en-US" altLang="ja-JP" dirty="0" smtClean="0"/>
              <a:t>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a:t>
            </a:r>
            <a:r>
              <a:rPr lang="en-US" altLang="ja-JP" dirty="0" smtClean="0">
                <a:latin typeface="Times New Roman" pitchFamily="-84" charset="0"/>
              </a:rPr>
              <a:t>2013</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15847</TotalTime>
  <Words>2600</Words>
  <Application>Microsoft Macintosh PowerPoint</Application>
  <PresentationFormat>画面に合わせる (4:3)</PresentationFormat>
  <Paragraphs>360</Paragraphs>
  <Slides>25</Slides>
  <Notes>15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25</vt:i4>
      </vt:variant>
    </vt:vector>
  </HeadingPairs>
  <TitlesOfParts>
    <vt:vector size="26" baseType="lpstr">
      <vt:lpstr>802-11-Submission</vt:lpstr>
      <vt:lpstr>IEEE 802.11ai Fast Initial Link Setup  Agenda for May 2013 Waikoloa </vt:lpstr>
      <vt:lpstr>Abstract</vt:lpstr>
      <vt:lpstr>Meeting Protocol</vt:lpstr>
      <vt:lpstr>Attendance</vt:lpstr>
      <vt:lpstr>Attendance, Voting &amp; Document Status</vt:lpstr>
      <vt:lpstr>IEEE 802.11 FILS TGai – Waikoloa  May 2013</vt:lpstr>
      <vt:lpstr>Agenda Monday May  13th ,  2013 – 13:30-15:30</vt:lpstr>
      <vt:lpstr>Agenda Tuesday May 13th ,  2013 – 10:30-12:30 Adhoc</vt:lpstr>
      <vt:lpstr>Agenda Tuesday May 13th ,  2013 – 16:00-18:00 Adhoc</vt:lpstr>
      <vt:lpstr>Agenda Wednesday May 14th ,  2013 – 08:00-10:00</vt:lpstr>
      <vt:lpstr>Agenda Wednesday May 14th ,  2013 – 16:00-18:00 Adhoc</vt:lpstr>
      <vt:lpstr>Agenda Thursday May 15th ,  2013 – 08:00-10:00</vt:lpstr>
      <vt:lpstr>Agenda Thursday May 15th ,  2013 – 10:30-12:30</vt:lpstr>
      <vt:lpstr>Agenda  Thursday, May 15th,  2013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Orlando. </vt:lpstr>
      <vt:lpstr>Approve TGai teleconference meeting minutes of Orlando to Waikoloa meeting. </vt:lpstr>
      <vt:lpstr>Plan for July</vt:lpstr>
      <vt:lpstr>Time line of TGai</vt:lpstr>
      <vt:lpstr>Teleconference Schedule </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474</cp:revision>
  <cp:lastPrinted>1998-02-10T13:28:06Z</cp:lastPrinted>
  <dcterms:created xsi:type="dcterms:W3CDTF">2013-04-07T04:34:38Z</dcterms:created>
  <dcterms:modified xsi:type="dcterms:W3CDTF">2013-04-07T05:04:06Z</dcterms:modified>
  <cp:category/>
</cp:coreProperties>
</file>