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9" r:id="rId2"/>
    <p:sldId id="271" r:id="rId3"/>
    <p:sldId id="358" r:id="rId4"/>
    <p:sldId id="404" r:id="rId5"/>
    <p:sldId id="405" r:id="rId6"/>
    <p:sldId id="393" r:id="rId7"/>
    <p:sldId id="394" r:id="rId8"/>
    <p:sldId id="395" r:id="rId9"/>
    <p:sldId id="396" r:id="rId10"/>
    <p:sldId id="397" r:id="rId11"/>
    <p:sldId id="398" r:id="rId12"/>
    <p:sldId id="374" r:id="rId13"/>
    <p:sldId id="39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102" d="100"/>
          <a:sy n="102" d="100"/>
        </p:scale>
        <p:origin x="-496"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512"/>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P802.11-13/404r0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P802.11-13/404r0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12</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13</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6</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P802.11-13/404r0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P802.11-13/404r0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P802.11-13/404r0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0404r1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a:t>
            </a:r>
            <a:r>
              <a:rPr lang="en-US" sz="1800" b="0" dirty="0" smtClean="0">
                <a:latin typeface="Arial" charset="0"/>
              </a:rPr>
              <a:t>-</a:t>
            </a:r>
            <a:r>
              <a:rPr lang="en-US" sz="1800" b="0" dirty="0" smtClean="0">
                <a:latin typeface="Arial" charset="0"/>
              </a:rPr>
              <a:t>05-13</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14 </a:t>
            </a:r>
            <a:r>
              <a:rPr lang="en-US" sz="3600" dirty="0" smtClean="0">
                <a:latin typeface="Arial" charset="0"/>
                <a:cs typeface="Arial" charset="0"/>
              </a:rPr>
              <a:t>May 2013</a:t>
            </a:r>
            <a:r>
              <a:rPr lang="en-US" sz="3600" dirty="0" smtClean="0">
                <a:latin typeface="Arial" charset="0"/>
                <a:cs typeface="Arial" charset="0"/>
              </a:rPr>
              <a:t>,</a:t>
            </a:r>
            <a:br>
              <a:rPr lang="en-US" sz="3600" dirty="0" smtClean="0">
                <a:latin typeface="Arial" charset="0"/>
                <a:cs typeface="Arial" charset="0"/>
              </a:rPr>
            </a:br>
            <a:r>
              <a:rPr lang="en-US" dirty="0" smtClean="0">
                <a:latin typeface="Arial" charset="0"/>
                <a:cs typeface="Arial" charset="0"/>
              </a:rPr>
              <a:t>10</a:t>
            </a:r>
            <a:r>
              <a:rPr lang="en-US" dirty="0" smtClean="0">
                <a:latin typeface="Arial" charset="0"/>
                <a:cs typeface="Arial" charset="0"/>
              </a:rPr>
              <a:t>:</a:t>
            </a:r>
            <a:r>
              <a:rPr lang="en-US" dirty="0">
                <a:latin typeface="Arial" charset="0"/>
                <a:cs typeface="Arial" charset="0"/>
              </a:rPr>
              <a:t>3</a:t>
            </a:r>
            <a:r>
              <a:rPr lang="en-US" dirty="0" smtClean="0">
                <a:latin typeface="Arial" charset="0"/>
                <a:cs typeface="Arial" charset="0"/>
              </a:rPr>
              <a:t>0-12:</a:t>
            </a:r>
            <a:r>
              <a:rPr lang="en-US" dirty="0">
                <a:latin typeface="Arial" charset="0"/>
                <a:cs typeface="Arial" charset="0"/>
              </a:rPr>
              <a:t>30, </a:t>
            </a:r>
            <a:r>
              <a:rPr lang="en-US" dirty="0" err="1">
                <a:latin typeface="Arial" charset="0"/>
                <a:cs typeface="Arial" charset="0"/>
              </a:rPr>
              <a:t>Kohala</a:t>
            </a:r>
            <a:r>
              <a:rPr lang="en-US" dirty="0">
                <a:latin typeface="Arial" charset="0"/>
                <a:cs typeface="Arial" charset="0"/>
              </a:rPr>
              <a:t> 3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a:latin typeface="Arial" charset="0"/>
                <a:cs typeface="Arial" charset="0"/>
              </a:rPr>
              <a:t>Joint with </a:t>
            </a:r>
            <a:r>
              <a:rPr lang="en-US" dirty="0" smtClean="0">
                <a:latin typeface="Arial" charset="0"/>
                <a:cs typeface="Arial" charset="0"/>
              </a:rPr>
              <a:t>ARC</a:t>
            </a:r>
            <a:endParaRPr lang="en-US" dirty="0">
              <a:latin typeface="Arial" charset="0"/>
              <a:cs typeface="Arial" charset="0"/>
            </a:endParaRPr>
          </a:p>
          <a:p>
            <a:pPr>
              <a:lnSpc>
                <a:spcPct val="90000"/>
              </a:lnSpc>
            </a:pPr>
            <a:r>
              <a:rPr lang="en-US" b="0" dirty="0" smtClean="0"/>
              <a:t>Call </a:t>
            </a:r>
            <a:r>
              <a:rPr lang="en-US" b="0" dirty="0" smtClean="0"/>
              <a:t>Joint Meeting </a:t>
            </a:r>
            <a:r>
              <a:rPr lang="en-US" b="0" dirty="0"/>
              <a:t>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TBD</a:t>
            </a:r>
            <a:endParaRPr lang="en-US" b="0" dirty="0" smtClean="0"/>
          </a:p>
          <a:p>
            <a:pPr>
              <a:lnSpc>
                <a:spcPct val="90000"/>
              </a:lnSpc>
            </a:pPr>
            <a:r>
              <a:rPr lang="en-US" altLang="ja-JP" b="0" dirty="0" smtClean="0">
                <a:cs typeface="ＭＳ Ｐゴシック" charset="0"/>
              </a:rPr>
              <a:t>Recess until </a:t>
            </a:r>
            <a:r>
              <a:rPr lang="en-US" altLang="ja-JP" b="0" dirty="0" smtClean="0">
                <a:cs typeface="ＭＳ Ｐゴシック" charset="0"/>
              </a:rPr>
              <a:t>16</a:t>
            </a:r>
            <a:r>
              <a:rPr lang="en-US" altLang="ja-JP" b="0" dirty="0" smtClean="0">
                <a:cs typeface="ＭＳ Ｐゴシック" charset="0"/>
              </a:rPr>
              <a:t>:</a:t>
            </a:r>
            <a:r>
              <a:rPr lang="en-US" altLang="ja-JP" b="0" dirty="0" smtClean="0">
                <a:cs typeface="ＭＳ Ｐゴシック" charset="0"/>
              </a:rPr>
              <a:t>00 </a:t>
            </a:r>
            <a:r>
              <a:rPr lang="en-US" altLang="ja-JP" b="0" dirty="0" smtClean="0">
                <a:cs typeface="ＭＳ Ｐゴシック" charset="0"/>
              </a:rPr>
              <a:t>Wednesday</a:t>
            </a:r>
            <a:endParaRPr lang="en-US" b="0"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12</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 15 </a:t>
            </a:r>
            <a:r>
              <a:rPr lang="en-US" sz="3600" dirty="0" smtClean="0">
                <a:latin typeface="Arial" charset="0"/>
                <a:cs typeface="Arial" charset="0"/>
              </a:rPr>
              <a:t>May 2013</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16</a:t>
            </a:r>
            <a:r>
              <a:rPr lang="en-US" dirty="0" smtClean="0">
                <a:latin typeface="Arial" charset="0"/>
                <a:cs typeface="Arial" charset="0"/>
              </a:rPr>
              <a:t>:</a:t>
            </a:r>
            <a:r>
              <a:rPr lang="en-US" dirty="0" smtClean="0">
                <a:latin typeface="Arial" charset="0"/>
                <a:cs typeface="Arial" charset="0"/>
              </a:rPr>
              <a:t>00-</a:t>
            </a:r>
            <a:r>
              <a:rPr lang="en-US" dirty="0" smtClean="0">
                <a:latin typeface="Arial" charset="0"/>
                <a:cs typeface="Arial" charset="0"/>
              </a:rPr>
              <a:t>18:00, </a:t>
            </a:r>
            <a:r>
              <a:rPr lang="en-US" dirty="0" err="1" smtClean="0">
                <a:latin typeface="Arial" charset="0"/>
                <a:cs typeface="Arial" charset="0"/>
              </a:rPr>
              <a:t>Kohala</a:t>
            </a:r>
            <a:r>
              <a:rPr lang="en-US" dirty="0" smtClean="0">
                <a:latin typeface="Arial" charset="0"/>
                <a:cs typeface="Arial" charset="0"/>
              </a:rPr>
              <a:t> </a:t>
            </a:r>
            <a:r>
              <a:rPr lang="en-US" smtClean="0">
                <a:latin typeface="Arial" charset="0"/>
                <a:cs typeface="Arial" charset="0"/>
              </a:rPr>
              <a:t>2 Room</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Call </a:t>
            </a:r>
            <a:r>
              <a:rPr lang="en-US" b="0" dirty="0"/>
              <a:t>Meeting to </a:t>
            </a:r>
            <a:r>
              <a:rPr lang="en-US" b="0" dirty="0" smtClean="0"/>
              <a:t>Order.</a:t>
            </a:r>
            <a:endParaRPr lang="en-US" b="0" dirty="0"/>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smtClean="0"/>
              <a:t>Presentation </a:t>
            </a:r>
            <a:r>
              <a:rPr lang="en-US" b="0" dirty="0"/>
              <a:t>and Discussion of </a:t>
            </a:r>
            <a:r>
              <a:rPr lang="en-US" b="0" dirty="0" smtClean="0"/>
              <a:t>Submissions</a:t>
            </a:r>
          </a:p>
          <a:p>
            <a:pPr>
              <a:lnSpc>
                <a:spcPct val="90000"/>
              </a:lnSpc>
            </a:pPr>
            <a:r>
              <a:rPr lang="en-US" b="0" dirty="0"/>
              <a:t>Teleconferences:</a:t>
            </a:r>
          </a:p>
          <a:p>
            <a:pPr lvl="1">
              <a:lnSpc>
                <a:spcPct val="80000"/>
              </a:lnSpc>
            </a:pPr>
            <a:r>
              <a:rPr lang="en-US" b="1" dirty="0"/>
              <a:t>Moved,</a:t>
            </a:r>
            <a:r>
              <a:rPr lang="en-US" dirty="0"/>
              <a:t> to authorize 1-hour teleconferences through the </a:t>
            </a:r>
            <a:r>
              <a:rPr lang="en-US" dirty="0" smtClean="0"/>
              <a:t>July 2013 </a:t>
            </a:r>
            <a:r>
              <a:rPr lang="en-US" dirty="0" smtClean="0"/>
              <a:t>802 Plenary meeting </a:t>
            </a:r>
            <a:r>
              <a:rPr lang="en-US" dirty="0"/>
              <a:t>on Monday, </a:t>
            </a:r>
            <a:r>
              <a:rPr lang="en-US" dirty="0" err="1" smtClean="0"/>
              <a:t>tbd</a:t>
            </a:r>
            <a:r>
              <a:rPr lang="en-US" dirty="0" smtClean="0"/>
              <a:t>, </a:t>
            </a:r>
            <a:r>
              <a:rPr lang="en-US" dirty="0"/>
              <a:t>at </a:t>
            </a:r>
            <a:r>
              <a:rPr lang="en-US" dirty="0" err="1" smtClean="0"/>
              <a:t>tbd</a:t>
            </a:r>
            <a:r>
              <a:rPr lang="en-US" dirty="0" smtClean="0"/>
              <a:t> Eastern </a:t>
            </a:r>
            <a:r>
              <a:rPr lang="en-US" dirty="0"/>
              <a:t>US time. Call to be joint with the corresponding 802.1 Study Group if mutually convenient</a:t>
            </a:r>
            <a:r>
              <a:rPr lang="en-US" dirty="0" smtClean="0"/>
              <a:t>.</a:t>
            </a:r>
            <a:endParaRPr lang="en-US" b="0" dirty="0"/>
          </a:p>
          <a:p>
            <a:pPr>
              <a:lnSpc>
                <a:spcPct val="90000"/>
              </a:lnSpc>
            </a:pPr>
            <a:r>
              <a:rPr lang="en-US" b="0" dirty="0"/>
              <a:t>Adjourn </a:t>
            </a:r>
            <a:r>
              <a:rPr lang="en-US" b="0" i="1" dirty="0"/>
              <a:t>sine die</a:t>
            </a:r>
            <a:r>
              <a:rPr lang="en-US" b="0" dirty="0" smtClean="0"/>
              <a:t>.</a:t>
            </a:r>
            <a:endParaRPr lang="en-US" b="0" dirty="0"/>
          </a:p>
          <a:p>
            <a:pPr>
              <a:lnSpc>
                <a:spcPct val="90000"/>
              </a:lnSpc>
            </a:pPr>
            <a:endParaRPr lang="en-US" b="0"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13</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Waikoloa, Big Island, Hawai‘i</a:t>
            </a:r>
            <a:endParaRPr lang="en-US" sz="2800" dirty="0">
              <a:latin typeface="Arial" charset="0"/>
            </a:endParaRPr>
          </a:p>
          <a:p>
            <a:pPr algn="ctr">
              <a:lnSpc>
                <a:spcPct val="90000"/>
              </a:lnSpc>
              <a:buFontTx/>
              <a:buNone/>
            </a:pPr>
            <a:r>
              <a:rPr lang="en-US" sz="2800" dirty="0" smtClean="0">
                <a:latin typeface="Arial" charset="0"/>
              </a:rPr>
              <a:t>13-16 May,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endParaRPr lang="en-US" sz="1600" dirty="0">
              <a:latin typeface="Arial" charset="0"/>
            </a:endParaRPr>
          </a:p>
          <a:p>
            <a:pPr algn="ctr">
              <a:lnSpc>
                <a:spcPct val="90000"/>
              </a:lnSpc>
              <a:buFontTx/>
              <a:buNone/>
            </a:pPr>
            <a:r>
              <a:rPr lang="en-US" sz="22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800" b="0" dirty="0" smtClean="0">
                <a:latin typeface="Arial" charset="0"/>
              </a:rPr>
              <a:t>Mailing list: STDS-802-11-TGAK@listserv.ieee.org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8382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latin typeface="Arial"/>
                <a:cs typeface="Arial"/>
              </a:rPr>
              <a:t>Hilton Waikoloa Village, Big Island, Hawai‘i</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279400" y="1308100"/>
            <a:ext cx="8572500" cy="45593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13 March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a:t>
            </a:r>
            <a:r>
              <a:rPr lang="en-US" dirty="0">
                <a:latin typeface="Arial" charset="0"/>
                <a:cs typeface="Arial" charset="0"/>
              </a:rPr>
              <a:t>30, </a:t>
            </a:r>
            <a:r>
              <a:rPr lang="en-US" dirty="0" err="1">
                <a:latin typeface="Arial" charset="0"/>
                <a:cs typeface="Arial" charset="0"/>
              </a:rPr>
              <a:t>Kohala</a:t>
            </a:r>
            <a:r>
              <a:rPr lang="en-US" dirty="0">
                <a:latin typeface="Arial" charset="0"/>
                <a:cs typeface="Arial" charset="0"/>
              </a:rPr>
              <a:t> 3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endParaRPr lang="en-US" b="0" dirty="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dirty="0" smtClean="0"/>
              <a:t>Approval </a:t>
            </a:r>
            <a:r>
              <a:rPr lang="en-US" dirty="0"/>
              <a:t>of </a:t>
            </a:r>
            <a:r>
              <a:rPr lang="en-US" dirty="0" smtClean="0"/>
              <a:t>Agenda</a:t>
            </a:r>
          </a:p>
          <a:p>
            <a:pPr>
              <a:lnSpc>
                <a:spcPct val="80000"/>
              </a:lnSpc>
            </a:pPr>
            <a:r>
              <a:rPr lang="en-US" dirty="0"/>
              <a:t>Approval of the Minutes of the </a:t>
            </a:r>
            <a:r>
              <a:rPr lang="en-US" dirty="0" smtClean="0"/>
              <a:t>802.11ak Meeting </a:t>
            </a:r>
            <a:r>
              <a:rPr lang="en-US" dirty="0"/>
              <a:t>in </a:t>
            </a:r>
            <a:r>
              <a:rPr lang="en-US" dirty="0" smtClean="0"/>
              <a:t>Orlando, </a:t>
            </a:r>
            <a:r>
              <a:rPr lang="en-US" dirty="0" smtClean="0"/>
              <a:t>Florida</a:t>
            </a:r>
          </a:p>
          <a:p>
            <a:pPr lvl="1">
              <a:lnSpc>
                <a:spcPct val="80000"/>
              </a:lnSpc>
            </a:pPr>
            <a:r>
              <a:rPr lang="en-US" b="0" dirty="0" smtClean="0"/>
              <a:t>Moved, to approve 13/375r0, “</a:t>
            </a:r>
            <a:r>
              <a:rPr lang="en-GB" dirty="0"/>
              <a:t>802.11ak March 2013 </a:t>
            </a:r>
            <a:r>
              <a:rPr lang="en-GB" dirty="0" smtClean="0"/>
              <a:t>Minutes</a:t>
            </a:r>
            <a:r>
              <a:rPr lang="en-US" dirty="0" smtClean="0"/>
              <a:t>”</a:t>
            </a:r>
            <a:endParaRPr lang="en-US" b="0" dirty="0" smtClean="0"/>
          </a:p>
          <a:p>
            <a:pPr lvl="2">
              <a:lnSpc>
                <a:spcPct val="80000"/>
              </a:lnSpc>
            </a:pPr>
            <a:r>
              <a:rPr lang="en-US" dirty="0" smtClean="0"/>
              <a:t>Yes:    No:     Abstain:  </a:t>
            </a:r>
            <a:endParaRPr lang="en-US" b="0" dirty="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13 March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a:t>
            </a:r>
            <a:r>
              <a:rPr lang="en-US" dirty="0" smtClean="0">
                <a:latin typeface="Arial" charset="0"/>
                <a:cs typeface="Arial" charset="0"/>
              </a:rPr>
              <a:t>30, </a:t>
            </a:r>
            <a:r>
              <a:rPr lang="en-US" dirty="0" err="1" smtClean="0">
                <a:latin typeface="Arial" charset="0"/>
                <a:cs typeface="Arial" charset="0"/>
              </a:rPr>
              <a:t>Kohala</a:t>
            </a:r>
            <a:r>
              <a:rPr lang="en-US" dirty="0" smtClean="0">
                <a:latin typeface="Arial" charset="0"/>
                <a:cs typeface="Arial" charset="0"/>
              </a:rPr>
              <a:t> 3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Approve Minutes of Teleconferences</a:t>
            </a:r>
          </a:p>
          <a:p>
            <a:pPr lvl="1">
              <a:lnSpc>
                <a:spcPct val="80000"/>
              </a:lnSpc>
            </a:pPr>
            <a:r>
              <a:rPr lang="en-US" dirty="0"/>
              <a:t>Moved to approve</a:t>
            </a:r>
          </a:p>
          <a:p>
            <a:pPr lvl="2">
              <a:lnSpc>
                <a:spcPct val="80000"/>
              </a:lnSpc>
            </a:pPr>
            <a:r>
              <a:rPr lang="en-US" dirty="0"/>
              <a:t>13/424r0, “11ak </a:t>
            </a:r>
            <a:r>
              <a:rPr lang="en-US" dirty="0" err="1"/>
              <a:t>Telecon</a:t>
            </a:r>
            <a:r>
              <a:rPr lang="en-US" dirty="0"/>
              <a:t> Minutes 20130408”</a:t>
            </a:r>
          </a:p>
          <a:p>
            <a:pPr lvl="2">
              <a:lnSpc>
                <a:spcPct val="80000"/>
              </a:lnSpc>
            </a:pPr>
            <a:r>
              <a:rPr lang="en-US" dirty="0"/>
              <a:t>13/442r2, “11ak </a:t>
            </a:r>
            <a:r>
              <a:rPr lang="en-US" dirty="0" err="1"/>
              <a:t>Telecon</a:t>
            </a:r>
            <a:r>
              <a:rPr lang="en-US" dirty="0"/>
              <a:t> Minutes 20130422”</a:t>
            </a:r>
          </a:p>
          <a:p>
            <a:pPr lvl="2">
              <a:lnSpc>
                <a:spcPct val="80000"/>
              </a:lnSpc>
            </a:pPr>
            <a:r>
              <a:rPr lang="en-US" dirty="0"/>
              <a:t>13/492r0, “11ak </a:t>
            </a:r>
            <a:r>
              <a:rPr lang="en-US" dirty="0" err="1"/>
              <a:t>Telecon</a:t>
            </a:r>
            <a:r>
              <a:rPr lang="en-US" dirty="0"/>
              <a:t> Minutes 20130506”</a:t>
            </a:r>
          </a:p>
          <a:p>
            <a:pPr lvl="1">
              <a:lnSpc>
                <a:spcPct val="80000"/>
              </a:lnSpc>
            </a:pPr>
            <a:r>
              <a:rPr lang="en-US" dirty="0" smtClean="0"/>
              <a:t>Yes:    No:    Abstain:  </a:t>
            </a:r>
            <a:endParaRPr lang="en-US" dirty="0"/>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13/406r4, “</a:t>
            </a:r>
            <a:r>
              <a:rPr lang="en-GB" dirty="0"/>
              <a:t>P802.1Qbz + P802.11ak Proposed Division of </a:t>
            </a:r>
            <a:r>
              <a:rPr lang="en-GB" dirty="0" smtClean="0"/>
              <a:t>Work”, Norman Finn / Brian Hart (Cisco)</a:t>
            </a:r>
            <a:endParaRPr lang="en-US" b="0" dirty="0" smtClean="0"/>
          </a:p>
          <a:p>
            <a:pPr lvl="1">
              <a:lnSpc>
                <a:spcPct val="80000"/>
              </a:lnSpc>
            </a:pPr>
            <a:r>
              <a:rPr lang="en-US" b="0" dirty="0" smtClean="0"/>
              <a:t>13/526r0, “Sub-Setting”, Donald Eastlake (Huawei)</a:t>
            </a:r>
            <a:endParaRPr lang="en-US" b="0" dirty="0"/>
          </a:p>
          <a:p>
            <a:pPr>
              <a:lnSpc>
                <a:spcPct val="80000"/>
              </a:lnSpc>
            </a:pPr>
            <a:r>
              <a:rPr lang="en-US" b="0" dirty="0" smtClean="0"/>
              <a:t>Recess </a:t>
            </a:r>
            <a:r>
              <a:rPr lang="en-US" b="0" dirty="0"/>
              <a:t>until 10:30 Tuesday</a:t>
            </a:r>
            <a:endParaRPr lang="en-US" dirty="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6</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7</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8</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9</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19407</TotalTime>
  <Words>1047</Words>
  <Application>Microsoft Macintosh PowerPoint</Application>
  <PresentationFormat>On-screen Show (4:3)</PresentationFormat>
  <Paragraphs>192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802-11-Submission</vt:lpstr>
      <vt:lpstr>May 2013 802.11ak Agenda</vt:lpstr>
      <vt:lpstr>IEEE 802.11ak/GLK: Enhancements For Transit Links Within Bridged Networks</vt:lpstr>
      <vt:lpstr>Venue</vt:lpstr>
      <vt:lpstr>Monday, 13 March 2013  10:30-12:30, Kohala 3 Room</vt:lpstr>
      <vt:lpstr>Monday, 13 March 2013  10:30-12:30, Kohala 3 Room</vt:lpstr>
      <vt:lpstr>Participants, Patents, and Duty to Inform</vt:lpstr>
      <vt:lpstr>Patent Related Links</vt:lpstr>
      <vt:lpstr>Call for Potentially Essential Patents</vt:lpstr>
      <vt:lpstr>Other Documents and WebPages to Review</vt:lpstr>
      <vt:lpstr>Other Guidelines for IEEE WG Meetings</vt:lpstr>
      <vt:lpstr>Tuesday, 14 May 2013, 10:30-12:30, Kohala 3 Room</vt:lpstr>
      <vt:lpstr>Wednesday, 15 May 2013  16:00-18:00, Kohala 2 Room</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2013 802.11ak Agenda</dc:title>
  <dc:subject/>
  <dc:creator>Donald E. Eastlake 3rd</dc:creator>
  <cp:keywords/>
  <dc:description/>
  <cp:lastModifiedBy>Donald Eastlake</cp:lastModifiedBy>
  <cp:revision>312</cp:revision>
  <cp:lastPrinted>1998-02-10T13:28:06Z</cp:lastPrinted>
  <dcterms:created xsi:type="dcterms:W3CDTF">2006-12-04T03:46:13Z</dcterms:created>
  <dcterms:modified xsi:type="dcterms:W3CDTF">2013-05-13T18:44:30Z</dcterms:modified>
  <cp:category/>
</cp:coreProperties>
</file>