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271" r:id="rId3"/>
    <p:sldId id="358" r:id="rId4"/>
    <p:sldId id="404" r:id="rId5"/>
    <p:sldId id="393" r:id="rId6"/>
    <p:sldId id="394" r:id="rId7"/>
    <p:sldId id="395" r:id="rId8"/>
    <p:sldId id="396" r:id="rId9"/>
    <p:sldId id="397" r:id="rId10"/>
    <p:sldId id="398" r:id="rId11"/>
    <p:sldId id="374" r:id="rId12"/>
    <p:sldId id="39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99" d="100"/>
          <a:sy n="99" d="100"/>
        </p:scale>
        <p:origin x="-120" y="-22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P802.11-13/404r0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P802.11-13/404r0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11</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5</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9</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0404r0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2013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a:t>
            </a:r>
            <a:r>
              <a:rPr lang="en-US" sz="1800" b="0" dirty="0" smtClean="0">
                <a:latin typeface="Arial" charset="0"/>
              </a:rPr>
              <a:t>04-06</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14 May2013,</a:t>
            </a:r>
            <a:br>
              <a:rPr lang="en-US" sz="3600" dirty="0" smtClean="0">
                <a:latin typeface="Arial" charset="0"/>
                <a:cs typeface="Arial" charset="0"/>
              </a:rPr>
            </a:br>
            <a:r>
              <a:rPr lang="en-US" sz="3600" dirty="0" smtClean="0">
                <a:latin typeface="Arial" charset="0"/>
                <a:cs typeface="Arial" charset="0"/>
              </a:rPr>
              <a:t>Joint with ARC,</a:t>
            </a:r>
            <a:r>
              <a:rPr lang="en-US" sz="3600" dirty="0">
                <a:latin typeface="Arial" charset="0"/>
                <a:cs typeface="Arial" charset="0"/>
              </a:rPr>
              <a:t> </a:t>
            </a:r>
            <a:r>
              <a:rPr lang="en-US" dirty="0" smtClean="0">
                <a:latin typeface="Arial" charset="0"/>
                <a:cs typeface="Arial" charset="0"/>
              </a:rPr>
              <a:t>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a:t>
            </a:r>
            <a:r>
              <a:rPr lang="en-US" b="0" dirty="0" smtClean="0"/>
              <a:t>Joint </a:t>
            </a:r>
            <a:r>
              <a:rPr lang="en-US" b="0" dirty="0" smtClean="0"/>
              <a:t>Meeting </a:t>
            </a:r>
            <a:r>
              <a:rPr lang="en-US" b="0" dirty="0"/>
              <a:t>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90000"/>
              </a:lnSpc>
            </a:pPr>
            <a:r>
              <a:rPr lang="en-US" altLang="ja-JP" b="0" dirty="0" smtClean="0">
                <a:cs typeface="ＭＳ Ｐゴシック" charset="0"/>
              </a:rPr>
              <a:t>Recess </a:t>
            </a:r>
            <a:r>
              <a:rPr lang="en-US" altLang="ja-JP" b="0" dirty="0" smtClean="0">
                <a:cs typeface="ＭＳ Ｐゴシック" charset="0"/>
              </a:rPr>
              <a:t>until 08:00 Thursday</a:t>
            </a:r>
            <a:endParaRPr lang="en-US" b="0"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11</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16</a:t>
            </a:r>
            <a:r>
              <a:rPr lang="en-US" sz="3600" dirty="0" smtClean="0">
                <a:latin typeface="Arial" charset="0"/>
                <a:cs typeface="Arial" charset="0"/>
              </a:rPr>
              <a:t> May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a:t>
            </a:r>
            <a:r>
              <a:rPr lang="en-US" dirty="0" smtClean="0">
                <a:latin typeface="Arial" charset="0"/>
                <a:cs typeface="Arial" charset="0"/>
              </a:rPr>
              <a:t>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a:t>
            </a:r>
            <a:r>
              <a:rPr lang="en-US" b="0" dirty="0" smtClean="0"/>
              <a:t>Order.</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Presentation </a:t>
            </a:r>
            <a:r>
              <a:rPr lang="en-US" b="0" dirty="0"/>
              <a:t>and Discussion of </a:t>
            </a:r>
            <a:r>
              <a:rPr lang="en-US" b="0" dirty="0" smtClean="0"/>
              <a:t>Submissions</a:t>
            </a:r>
          </a:p>
          <a:p>
            <a:pPr>
              <a:lnSpc>
                <a:spcPct val="90000"/>
              </a:lnSpc>
            </a:pPr>
            <a:r>
              <a:rPr lang="en-US" b="0" dirty="0"/>
              <a:t>Teleconferences:</a:t>
            </a:r>
          </a:p>
          <a:p>
            <a:pPr lvl="1">
              <a:lnSpc>
                <a:spcPct val="80000"/>
              </a:lnSpc>
            </a:pPr>
            <a:r>
              <a:rPr lang="en-US" b="1" dirty="0"/>
              <a:t>Moved,</a:t>
            </a:r>
            <a:r>
              <a:rPr lang="en-US" dirty="0"/>
              <a:t> to authorize 1-hour teleconferences through the </a:t>
            </a:r>
            <a:r>
              <a:rPr lang="en-US" dirty="0" smtClean="0"/>
              <a:t>June 2013 802 Plenary meeting </a:t>
            </a:r>
            <a:r>
              <a:rPr lang="en-US" dirty="0"/>
              <a:t>on Monday, </a:t>
            </a:r>
            <a:r>
              <a:rPr lang="en-US" dirty="0" err="1" smtClean="0"/>
              <a:t>tbd</a:t>
            </a:r>
            <a:r>
              <a:rPr lang="en-US" dirty="0" smtClean="0"/>
              <a:t>, </a:t>
            </a:r>
            <a:r>
              <a:rPr lang="en-US" dirty="0"/>
              <a:t>at </a:t>
            </a:r>
            <a:r>
              <a:rPr lang="en-US" dirty="0" err="1" smtClean="0"/>
              <a:t>tbd</a:t>
            </a:r>
            <a:r>
              <a:rPr lang="en-US" dirty="0" smtClean="0"/>
              <a:t> Eastern </a:t>
            </a:r>
            <a:r>
              <a:rPr lang="en-US" dirty="0"/>
              <a:t>US time. Call to be joint with the corresponding 802.1 Study Group if mutually convenient</a:t>
            </a:r>
            <a:r>
              <a:rPr lang="en-US" dirty="0" smtClean="0"/>
              <a:t>.</a:t>
            </a:r>
            <a:endParaRPr lang="en-US" b="0" dirty="0"/>
          </a:p>
          <a:p>
            <a:pPr>
              <a:lnSpc>
                <a:spcPct val="90000"/>
              </a:lnSpc>
            </a:pPr>
            <a:r>
              <a:rPr lang="en-US" b="0" dirty="0"/>
              <a:t>Adjourn </a:t>
            </a:r>
            <a:r>
              <a:rPr lang="en-US" b="0" i="1" dirty="0"/>
              <a:t>sine die</a:t>
            </a:r>
            <a:r>
              <a:rPr lang="en-US" b="0" dirty="0" smtClean="0"/>
              <a:t>.</a:t>
            </a:r>
            <a:endParaRPr lang="en-US" b="0" dirty="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13-16 May, </a:t>
            </a:r>
            <a:r>
              <a:rPr lang="en-US" sz="2800" dirty="0" smtClean="0">
                <a:latin typeface="Arial" charset="0"/>
              </a:rPr>
              <a:t>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2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8382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latin typeface="Arial"/>
                <a:cs typeface="Arial"/>
              </a:rPr>
              <a:t>Hilton Waikoloa Village, Big Island, Hawai‘i</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a:t>
            </a:r>
            <a:r>
              <a:rPr lang="en-US" sz="3600" dirty="0" smtClean="0">
                <a:latin typeface="Arial" charset="0"/>
                <a:cs typeface="Arial" charset="0"/>
              </a:rPr>
              <a:t>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a:t>
            </a:r>
            <a:r>
              <a:rPr lang="en-US" dirty="0" smtClean="0">
                <a:latin typeface="Arial" charset="0"/>
                <a:cs typeface="Arial" charset="0"/>
              </a:rPr>
              <a:t>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a:t>Approval of the Minutes of the </a:t>
            </a:r>
            <a:r>
              <a:rPr lang="en-US" dirty="0" smtClean="0"/>
              <a:t>802.11ak Meeting </a:t>
            </a:r>
            <a:r>
              <a:rPr lang="en-US" dirty="0"/>
              <a:t>in </a:t>
            </a:r>
            <a:r>
              <a:rPr lang="en-US" dirty="0" smtClean="0"/>
              <a:t>Orlando, Florida.</a:t>
            </a:r>
            <a:endParaRPr lang="en-US" b="0" dirty="0"/>
          </a:p>
          <a:p>
            <a:pPr>
              <a:lnSpc>
                <a:spcPct val="80000"/>
              </a:lnSpc>
            </a:pPr>
            <a:r>
              <a:rPr lang="en-US" dirty="0"/>
              <a:t>Approve Minutes of </a:t>
            </a:r>
            <a:r>
              <a:rPr lang="en-US" dirty="0" smtClean="0"/>
              <a:t>Teleconferences</a:t>
            </a:r>
          </a:p>
          <a:p>
            <a:pPr>
              <a:lnSpc>
                <a:spcPct val="80000"/>
              </a:lnSpc>
            </a:pPr>
            <a:r>
              <a:rPr lang="en-US" b="0" dirty="0"/>
              <a:t>Presentation and Discussion of Submissions</a:t>
            </a:r>
          </a:p>
          <a:p>
            <a:pPr>
              <a:lnSpc>
                <a:spcPct val="80000"/>
              </a:lnSpc>
            </a:pPr>
            <a:r>
              <a:rPr lang="en-US" b="0" dirty="0" smtClean="0"/>
              <a:t>Recess </a:t>
            </a:r>
            <a:r>
              <a:rPr lang="en-US" b="0" dirty="0"/>
              <a:t>until 10:30 Tuesday</a:t>
            </a:r>
            <a:endParaRPr lang="en-US" dirty="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5</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6</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7</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8</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9</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19369</TotalTime>
  <Words>913</Words>
  <Application>Microsoft Macintosh PowerPoint</Application>
  <PresentationFormat>On-screen Show (4:3)</PresentationFormat>
  <Paragraphs>173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802-11-Submission</vt:lpstr>
      <vt:lpstr>May 2013 802.11ak Agenda</vt:lpstr>
      <vt:lpstr>IEEE 802.11ak/GLK: Enhancements For Transit Links Within Bridged Networks</vt:lpstr>
      <vt:lpstr>Venue</vt:lpstr>
      <vt:lpstr>Monday, 13 March 2013  10:30-12:30</vt:lpstr>
      <vt:lpstr>Participants, Patents, and Duty to Inform</vt:lpstr>
      <vt:lpstr>Patent Related Links</vt:lpstr>
      <vt:lpstr>Call for Potentially Essential Patents</vt:lpstr>
      <vt:lpstr>Other Documents and WebPages to Review</vt:lpstr>
      <vt:lpstr>Other Guidelines for IEEE WG Meetings</vt:lpstr>
      <vt:lpstr>Tuesday, 14 May2013, Joint with ARC, 10:30-12:30</vt:lpstr>
      <vt:lpstr>Thursday, 16 May 2013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307</cp:revision>
  <cp:lastPrinted>1998-02-10T13:28:06Z</cp:lastPrinted>
  <dcterms:created xsi:type="dcterms:W3CDTF">2006-12-04T03:46:13Z</dcterms:created>
  <dcterms:modified xsi:type="dcterms:W3CDTF">2013-04-06T19:20:14Z</dcterms:modified>
  <cp:category/>
</cp:coreProperties>
</file>