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0" r:id="rId3"/>
    <p:sldId id="287" r:id="rId4"/>
    <p:sldId id="291" r:id="rId5"/>
    <p:sldId id="293" r:id="rId6"/>
    <p:sldId id="279" r:id="rId7"/>
    <p:sldId id="286" r:id="rId8"/>
    <p:sldId id="273" r:id="rId9"/>
    <p:sldId id="274" r:id="rId10"/>
    <p:sldId id="275" r:id="rId11"/>
    <p:sldId id="276" r:id="rId12"/>
    <p:sldId id="27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6" y="-58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Halasz</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802.11-13/0403r0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May </a:t>
            </a:r>
            <a:r>
              <a:rPr lang="en-US" dirty="0" smtClean="0"/>
              <a:t>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2013-4-5</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488047606"/>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75" name="Document" r:id="rId5" imgW="8700545" imgH="4137772" progId="Word.Document.8">
                  <p:embed/>
                </p:oleObj>
              </mc:Choice>
              <mc:Fallback>
                <p:oleObj name="Document" r:id="rId5" imgW="8700545" imgH="4137772"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a:t>
            </a:r>
            <a:r>
              <a:rPr lang="en-US" dirty="0" smtClean="0"/>
              <a:t>March</a:t>
            </a:r>
            <a:r>
              <a:rPr lang="en-US" dirty="0" smtClean="0"/>
              <a:t> </a:t>
            </a:r>
            <a:r>
              <a:rPr lang="en-US" dirty="0" smtClean="0"/>
              <a:t>meeting minutes</a:t>
            </a:r>
          </a:p>
          <a:p>
            <a:pPr marL="1009650" lvl="1" indent="-609600"/>
            <a:r>
              <a:rPr lang="en-US" dirty="0" smtClean="0"/>
              <a:t>March</a:t>
            </a:r>
            <a:r>
              <a:rPr lang="en-US" dirty="0" smtClean="0"/>
              <a:t> </a:t>
            </a:r>
            <a:r>
              <a:rPr lang="en-US" dirty="0" smtClean="0"/>
              <a:t>meeting </a:t>
            </a:r>
            <a:r>
              <a:rPr lang="en-US" dirty="0" smtClean="0"/>
              <a:t>minutes</a:t>
            </a:r>
            <a:endParaRPr lang="en-US" dirty="0" smtClean="0"/>
          </a:p>
          <a:p>
            <a:pPr marL="1009650" lvl="1" indent="-609600"/>
            <a:r>
              <a:rPr lang="en-US" dirty="0" smtClean="0"/>
              <a:t>May 8</a:t>
            </a:r>
            <a:r>
              <a:rPr lang="en-US" baseline="30000" dirty="0" smtClean="0"/>
              <a:t>th</a:t>
            </a:r>
            <a:r>
              <a:rPr lang="en-US" dirty="0" smtClean="0"/>
              <a:t> </a:t>
            </a:r>
            <a:r>
              <a:rPr lang="en-US" dirty="0" smtClean="0"/>
              <a:t>conference call minutes</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2013</a:t>
            </a:r>
            <a:endParaRPr lang="en-US" smtClean="0"/>
          </a:p>
        </p:txBody>
      </p:sp>
      <p:sp>
        <p:nvSpPr>
          <p:cNvPr id="15365" name="Footer Placeholder 4"/>
          <p:cNvSpPr>
            <a:spLocks noGrp="1"/>
          </p:cNvSpPr>
          <p:nvPr>
            <p:ph type="ftr" sz="quarter" idx="11"/>
          </p:nvPr>
        </p:nvSpPr>
        <p:spPr>
          <a:noFill/>
        </p:spPr>
        <p:txBody>
          <a:bodyPr/>
          <a:lstStyle/>
          <a:p>
            <a:r>
              <a:rPr lang="en-US" smtClean="0"/>
              <a:t>David Halasz</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a:t>
            </a:r>
            <a:r>
              <a:rPr lang="en-US" dirty="0" smtClean="0"/>
              <a:t>May </a:t>
            </a:r>
            <a:r>
              <a:rPr lang="en-US" dirty="0" smtClean="0"/>
              <a:t>face to face</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059331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9" name="Footer Placeholder 8"/>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3075</TotalTime>
  <Words>485</Words>
  <Application>Microsoft Office PowerPoint</Application>
  <PresentationFormat>On-screen Show (4:3)</PresentationFormat>
  <Paragraphs>127</Paragraphs>
  <Slides>12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802-11-PathProtection</vt:lpstr>
      <vt:lpstr>Document</vt:lpstr>
      <vt:lpstr>IEEE 802.11ah Sub 1 GHz license-exempt operation Agenda for May 2013</vt:lpstr>
      <vt:lpstr>IEEE 802.11ah Agenda</vt:lpstr>
      <vt:lpstr>IEEE 802.11ah Agenda</vt:lpstr>
      <vt:lpstr>Submissions</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340</cp:revision>
  <cp:lastPrinted>1998-02-10T13:28:06Z</cp:lastPrinted>
  <dcterms:created xsi:type="dcterms:W3CDTF">2009-11-09T00:32:22Z</dcterms:created>
  <dcterms:modified xsi:type="dcterms:W3CDTF">2013-04-05T13:28:06Z</dcterms:modified>
</cp:coreProperties>
</file>