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84" r:id="rId5"/>
    <p:sldId id="280" r:id="rId6"/>
    <p:sldId id="27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319982" y="898575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4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802.11-13/0384r0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March 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March 2013.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comment 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Continued processing comments received in the recent Initial Letter Ballot</a:t>
            </a:r>
          </a:p>
          <a:p>
            <a:pPr lvl="1"/>
            <a:r>
              <a:rPr lang="en-US" altLang="ja-JP" dirty="0" smtClean="0"/>
              <a:t>801 </a:t>
            </a:r>
            <a:r>
              <a:rPr lang="en-US" altLang="ja-JP" dirty="0"/>
              <a:t>comments (713 LB, 88 remaining 2012 Call for comments</a:t>
            </a:r>
            <a:r>
              <a:rPr lang="en-US" altLang="ja-JP" dirty="0" smtClean="0"/>
              <a:t>)</a:t>
            </a:r>
          </a:p>
          <a:p>
            <a:pPr lvl="1"/>
            <a:r>
              <a:rPr lang="en-US" dirty="0" smtClean="0"/>
              <a:t>Approved resolutions to </a:t>
            </a:r>
            <a:r>
              <a:rPr lang="en-US" dirty="0" smtClean="0"/>
              <a:t>approximately 350</a:t>
            </a:r>
            <a:r>
              <a:rPr lang="en-US" dirty="0" smtClean="0"/>
              <a:t> comments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2013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4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</a:t>
            </a:r>
            <a:r>
              <a:rPr lang="en-US" sz="2000" dirty="0"/>
              <a:t>May/July ballot on D2.0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625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sz="2400" dirty="0"/>
              <a:t>April 5, 12, 19, </a:t>
            </a:r>
            <a:r>
              <a:rPr lang="en-US" sz="2400" dirty="0" smtClean="0"/>
              <a:t>26 </a:t>
            </a:r>
            <a:r>
              <a:rPr lang="en-US" sz="2400" dirty="0" smtClean="0"/>
              <a:t>(Friday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Recirculation Letter ballot (expect July)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1732</TotalTime>
  <Words>354</Words>
  <Application>Microsoft Office PowerPoint</Application>
  <PresentationFormat>On-screen Show (4:3)</PresentationFormat>
  <Paragraphs>79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March 2013</vt:lpstr>
      <vt:lpstr>Abstract</vt:lpstr>
      <vt:lpstr>Status: comment resolution </vt:lpstr>
      <vt:lpstr>TGmc Plan of Record</vt:lpstr>
      <vt:lpstr>Teleconferences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193</cp:revision>
  <cp:lastPrinted>1998-02-10T13:28:06Z</cp:lastPrinted>
  <dcterms:created xsi:type="dcterms:W3CDTF">2009-11-09T00:32:22Z</dcterms:created>
  <dcterms:modified xsi:type="dcterms:W3CDTF">2013-03-21T23:38:54Z</dcterms:modified>
</cp:coreProperties>
</file>