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1" r:id="rId2"/>
    <p:sldId id="332" r:id="rId3"/>
    <p:sldId id="400" r:id="rId4"/>
    <p:sldId id="404" r:id="rId5"/>
    <p:sldId id="405" r:id="rId6"/>
    <p:sldId id="403" r:id="rId7"/>
    <p:sldId id="407" r:id="rId8"/>
    <p:sldId id="409" r:id="rId9"/>
    <p:sldId id="413" r:id="rId10"/>
    <p:sldId id="410" r:id="rId11"/>
    <p:sldId id="414" r:id="rId12"/>
    <p:sldId id="411" r:id="rId13"/>
    <p:sldId id="415" r:id="rId14"/>
    <p:sldId id="412" r:id="rId15"/>
    <p:sldId id="416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18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May 2010</a:t>
            </a:r>
            <a:endParaRPr lang="en-GB" smtClean="0"/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5BBDF192-3657-40E3-B6D0-63881FE67DB7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Mar 2012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Jan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802.11-13/0383r1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2/11-12-1454-08-0jtc-proposal-for-sc6-contribution-process.ppt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2/11-12-1454-08-0jtc-proposal-for-sc6-contribution-process.ppt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6-05-0jtc-proposed-response-to-802-1x-comments.do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6-05-0jtc-proposed-response-to-802-1x-comments.doc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7-04-0jtc-proposed-response-to-802-1ae-comments.doc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337-04-0jtc-proposed-response-to-802-1ae-comments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 (</a:t>
            </a:r>
            <a:r>
              <a:rPr lang="en-GB" dirty="0" smtClean="0"/>
              <a:t>Mar 13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2013-3-22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837208"/>
              </p:ext>
            </p:extLst>
          </p:nvPr>
        </p:nvGraphicFramePr>
        <p:xfrm>
          <a:off x="677416" y="2852936"/>
          <a:ext cx="8287072" cy="209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4" imgW="8132982" imgH="2303817" progId="Word.Document.8">
                  <p:embed/>
                </p:oleObj>
              </mc:Choice>
              <mc:Fallback>
                <p:oleObj name="Document" r:id="rId4" imgW="8132982" imgH="230381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416" y="2852936"/>
                        <a:ext cx="8287072" cy="2095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a response to SC6’s requests for collaboration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from IEEE 802 JTC1 SC </a:t>
            </a:r>
            <a:endParaRPr lang="en-AU" dirty="0" smtClean="0"/>
          </a:p>
          <a:p>
            <a:pPr lvl="1"/>
            <a:r>
              <a:rPr lang="en-AU" i="1" dirty="0" smtClean="0"/>
              <a:t>The IEEE 802 JTC1 SC recommends that </a:t>
            </a:r>
            <a:r>
              <a:rPr lang="en-AU" i="1" dirty="0" smtClean="0">
                <a:hlinkClick r:id="rId2"/>
              </a:rPr>
              <a:t>11-12-1454r8</a:t>
            </a:r>
            <a:r>
              <a:rPr lang="en-AU" i="1" dirty="0" smtClean="0"/>
              <a:t>  </a:t>
            </a:r>
            <a:r>
              <a:rPr lang="en-AU" i="1" dirty="0" smtClean="0"/>
              <a:t>be approved as a response to the ISO/IEC JTC1/SC6 requests that IEEE 802:</a:t>
            </a:r>
          </a:p>
          <a:p>
            <a:pPr lvl="2"/>
            <a:r>
              <a:rPr lang="en-AU" i="1" dirty="0" smtClean="0"/>
              <a:t>Establish a mechanism that allows SC6 NBs to contribute to the revision process in IEEE 802.1/3/11</a:t>
            </a:r>
          </a:p>
          <a:p>
            <a:pPr lvl="2"/>
            <a:r>
              <a:rPr lang="en-US" i="1" dirty="0" smtClean="0"/>
              <a:t>Exchange information with SC6 about new work items that are within the scope of SC6 and the respective IEEE 802 WG for information and potential coordination</a:t>
            </a:r>
            <a:endParaRPr lang="en-AU" i="1" dirty="0" smtClean="0"/>
          </a:p>
          <a:p>
            <a:pPr lvl="1"/>
            <a:r>
              <a:rPr lang="en-AU" dirty="0" smtClean="0"/>
              <a:t>Result: 9/0/0</a:t>
            </a:r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04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a response to SC6’s requests for collaboration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</a:t>
            </a:r>
            <a:r>
              <a:rPr lang="en-AU" dirty="0" smtClean="0"/>
              <a:t>for consideration by </a:t>
            </a:r>
            <a:r>
              <a:rPr lang="en-AU" dirty="0"/>
              <a:t>IEEE 802 EC</a:t>
            </a:r>
            <a:r>
              <a:rPr lang="en-AU" dirty="0" smtClean="0"/>
              <a:t> </a:t>
            </a:r>
          </a:p>
          <a:p>
            <a:pPr lvl="1"/>
            <a:r>
              <a:rPr lang="en-AU" i="1" dirty="0" smtClean="0"/>
              <a:t>The IEEE 802 EC approves </a:t>
            </a:r>
            <a:r>
              <a:rPr lang="en-AU" i="1" dirty="0" smtClean="0">
                <a:hlinkClick r:id="rId2"/>
              </a:rPr>
              <a:t>11-12-1454r8</a:t>
            </a:r>
            <a:r>
              <a:rPr lang="en-AU" i="1" dirty="0" smtClean="0"/>
              <a:t>  </a:t>
            </a:r>
            <a:r>
              <a:rPr lang="en-AU" i="1" dirty="0" smtClean="0"/>
              <a:t>as a response to the ISO/IEC JTC1/SC6 requests that IEEE 802:</a:t>
            </a:r>
          </a:p>
          <a:p>
            <a:pPr lvl="2"/>
            <a:r>
              <a:rPr lang="en-AU" i="1" dirty="0" smtClean="0"/>
              <a:t>Establish a mechanism that allows SC6 NBs to contribute to the revision process in IEEE 802.1/3/11</a:t>
            </a:r>
          </a:p>
          <a:p>
            <a:pPr lvl="2"/>
            <a:r>
              <a:rPr lang="en-US" i="1" dirty="0" smtClean="0"/>
              <a:t>Exchange information with SC6 about new work items that are within the scope of SC6 and the respective IEEE 802 WG for information and potential coordination</a:t>
            </a:r>
            <a:endParaRPr lang="en-AU" i="1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7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recommends approving the responses related to the 802.1X pre-ballot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from IEEE 802 JTC1 SC </a:t>
            </a:r>
          </a:p>
          <a:p>
            <a:pPr lvl="1"/>
            <a:r>
              <a:rPr lang="en-AU" i="1" dirty="0"/>
              <a:t>The IEEE 802 JTC1 SC recommends </a:t>
            </a:r>
            <a:r>
              <a:rPr lang="en-AU" i="1" dirty="0" smtClean="0"/>
              <a:t>that the responses in </a:t>
            </a:r>
            <a:r>
              <a:rPr lang="en-AU" i="1" dirty="0" smtClean="0">
                <a:hlinkClick r:id="rId2"/>
              </a:rPr>
              <a:t>11-13-336r5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to the comments from the China NB in the pre-ballot in ISO/IEC JTC1/SC6 on IEEE 802.1X under the PSDO process be approved and liaised to ISO/IEC JTC1/SC6</a:t>
            </a:r>
            <a:endParaRPr lang="en-AU" i="1" dirty="0"/>
          </a:p>
          <a:p>
            <a:pPr lvl="1"/>
            <a:r>
              <a:rPr lang="en-AU" dirty="0" smtClean="0"/>
              <a:t>Result: 9/0/0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77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recommends approving the responses related to the 802.1X pre-ballot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for consideration by IEEE 802 EC </a:t>
            </a:r>
          </a:p>
          <a:p>
            <a:pPr lvl="1"/>
            <a:r>
              <a:rPr lang="en-AU" i="1" dirty="0"/>
              <a:t>The IEEE 802 </a:t>
            </a:r>
            <a:r>
              <a:rPr lang="en-AU" i="1" dirty="0" smtClean="0"/>
              <a:t>EC approves the responses in </a:t>
            </a:r>
            <a:r>
              <a:rPr lang="en-AU" i="1" dirty="0">
                <a:hlinkClick r:id="rId2"/>
              </a:rPr>
              <a:t>11-13-336r5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to the comments from the China NB in the pre-ballot in ISO/IEC JTC1/SC6 on IEEE 802.1X  approves their liaising to ISO/IEC JTC1/SC6</a:t>
            </a:r>
            <a:endParaRPr lang="en-AU" i="1" dirty="0"/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pPr lvl="1"/>
            <a:r>
              <a:rPr lang="en-AU" dirty="0"/>
              <a:t>Result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696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recommends approving the responses related to the </a:t>
            </a:r>
            <a:r>
              <a:rPr lang="en-AU" dirty="0" smtClean="0"/>
              <a:t>802.1AE </a:t>
            </a:r>
            <a:r>
              <a:rPr lang="en-AU" dirty="0"/>
              <a:t>pre-ballot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from IEEE 802 JTC1 SC </a:t>
            </a:r>
          </a:p>
          <a:p>
            <a:pPr lvl="1"/>
            <a:r>
              <a:rPr lang="en-AU" i="1" dirty="0"/>
              <a:t>The IEEE 802 JTC1 SC recommends </a:t>
            </a:r>
            <a:r>
              <a:rPr lang="en-AU" i="1" dirty="0" smtClean="0"/>
              <a:t>that the responses in </a:t>
            </a:r>
            <a:r>
              <a:rPr lang="en-AU" i="1" dirty="0" smtClean="0">
                <a:hlinkClick r:id="rId2"/>
              </a:rPr>
              <a:t>11-13-337r4</a:t>
            </a:r>
            <a:r>
              <a:rPr lang="en-AU" i="1" dirty="0" smtClean="0"/>
              <a:t> to the comments from the China NB in the pre-ballot in ISO/IEC JTC1/SC6 on IEEE 802.1AE under the PSDO process be approved and liaised to ISO/IEC JTC1/SC6</a:t>
            </a:r>
            <a:endParaRPr lang="en-AU" i="1" dirty="0"/>
          </a:p>
          <a:p>
            <a:pPr lvl="1"/>
            <a:r>
              <a:rPr lang="en-AU" dirty="0" smtClean="0"/>
              <a:t>Result: 9/0/0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43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SC recommends approving the responses related to the </a:t>
            </a:r>
            <a:r>
              <a:rPr lang="en-AU" dirty="0" smtClean="0"/>
              <a:t>802.1AE </a:t>
            </a:r>
            <a:r>
              <a:rPr lang="en-AU" dirty="0"/>
              <a:t>pre-ballot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for consideration by IEEE 802 EC </a:t>
            </a:r>
          </a:p>
          <a:p>
            <a:pPr lvl="1"/>
            <a:r>
              <a:rPr lang="en-AU" i="1" dirty="0" smtClean="0"/>
              <a:t>The </a:t>
            </a:r>
            <a:r>
              <a:rPr lang="en-AU" i="1" dirty="0"/>
              <a:t>IEEE 802 EC approves the responses in </a:t>
            </a:r>
            <a:r>
              <a:rPr lang="en-AU" i="1" dirty="0">
                <a:hlinkClick r:id="rId2"/>
              </a:rPr>
              <a:t>11-13-337r4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/>
              <a:t>to the comments from the China NB in the pre-ballot in ISO/IEC JTC1/SC6 on IEEE </a:t>
            </a:r>
            <a:r>
              <a:rPr lang="en-AU" i="1" dirty="0" smtClean="0"/>
              <a:t>802.1AE </a:t>
            </a:r>
            <a:r>
              <a:rPr lang="en-AU" i="1" dirty="0"/>
              <a:t>approves their liaising to ISO/IEC </a:t>
            </a:r>
            <a:r>
              <a:rPr lang="en-AU" i="1" dirty="0" smtClean="0"/>
              <a:t>JTC1/SC6</a:t>
            </a:r>
            <a:endParaRPr lang="en-AU" i="1" dirty="0"/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pPr lvl="1"/>
            <a:r>
              <a:rPr lang="en-AU" dirty="0"/>
              <a:t>Result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7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March13 in </a:t>
            </a:r>
            <a:r>
              <a:rPr lang="en-GB" sz="3200" dirty="0" err="1" smtClean="0"/>
              <a:t>Orlando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on status updates &amp;  </a:t>
            </a:r>
            <a:r>
              <a:rPr lang="en-AU" dirty="0" err="1" smtClean="0"/>
              <a:t>prep’ing</a:t>
            </a:r>
            <a:r>
              <a:rPr lang="en-AU" dirty="0" smtClean="0"/>
              <a:t> for next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Reviewed latest liaisons to SC6</a:t>
            </a:r>
          </a:p>
          <a:p>
            <a:pPr lvl="1"/>
            <a:r>
              <a:rPr lang="en-AU" dirty="0" smtClean="0"/>
              <a:t>802.11ac D5.0 liaised</a:t>
            </a:r>
          </a:p>
          <a:p>
            <a:pPr lvl="1"/>
            <a:r>
              <a:rPr lang="en-AU" dirty="0" smtClean="0"/>
              <a:t>Responses to comments on 802.11-2012 liaised</a:t>
            </a:r>
          </a:p>
          <a:p>
            <a:r>
              <a:rPr lang="en-AU" dirty="0" smtClean="0"/>
              <a:t>Reviewed status of  PSDO activity</a:t>
            </a:r>
          </a:p>
          <a:p>
            <a:pPr lvl="1"/>
            <a:r>
              <a:rPr lang="en-AU" dirty="0" smtClean="0"/>
              <a:t>Pre-ballots in SC6 on 802.1X &amp; 802.1AE passed</a:t>
            </a:r>
          </a:p>
          <a:p>
            <a:pPr lvl="2"/>
            <a:r>
              <a:rPr lang="en-AU" dirty="0" smtClean="0"/>
              <a:t>5 month ballot delayed until comments resolved</a:t>
            </a:r>
          </a:p>
          <a:p>
            <a:pPr lvl="2"/>
            <a:r>
              <a:rPr lang="en-AU" dirty="0" smtClean="0"/>
              <a:t>11-13-336r5 on 802.1X, 11-13- 337r4 on 802.1AE will be considered by EC</a:t>
            </a:r>
          </a:p>
          <a:p>
            <a:pPr lvl="1"/>
            <a:r>
              <a:rPr lang="en-AU" dirty="0"/>
              <a:t>Pre-ballots in SC6 on </a:t>
            </a:r>
            <a:r>
              <a:rPr lang="en-AU" dirty="0" smtClean="0"/>
              <a:t>802.11aa/ad/</a:t>
            </a:r>
            <a:r>
              <a:rPr lang="en-AU" dirty="0" err="1" smtClean="0"/>
              <a:t>ae</a:t>
            </a:r>
            <a:r>
              <a:rPr lang="en-AU" dirty="0" smtClean="0"/>
              <a:t> are still open</a:t>
            </a:r>
          </a:p>
          <a:p>
            <a:pPr lvl="2"/>
            <a:r>
              <a:rPr lang="en-AU" dirty="0" smtClean="0"/>
              <a:t>Close on 7 April</a:t>
            </a:r>
          </a:p>
          <a:p>
            <a:pPr lvl="1"/>
            <a:r>
              <a:rPr lang="en-AU" dirty="0" smtClean="0"/>
              <a:t>802.3 WG will submit 802.3-2012 under PSDO</a:t>
            </a:r>
          </a:p>
          <a:p>
            <a:pPr lvl="1"/>
            <a:r>
              <a:rPr lang="en-AU" dirty="0" smtClean="0"/>
              <a:t>802.1 </a:t>
            </a:r>
            <a:r>
              <a:rPr lang="en-AU" dirty="0"/>
              <a:t>WG will submit </a:t>
            </a:r>
            <a:r>
              <a:rPr lang="en-AU" dirty="0" smtClean="0"/>
              <a:t>802.1AS, 802.1AB, 802.1AR </a:t>
            </a:r>
            <a:r>
              <a:rPr lang="en-AU" dirty="0"/>
              <a:t>under PSDO</a:t>
            </a:r>
          </a:p>
          <a:p>
            <a:pPr lvl="1"/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on status updates &amp; </a:t>
            </a:r>
            <a:r>
              <a:rPr lang="en-AU" dirty="0" err="1" smtClean="0"/>
              <a:t>prep’ing</a:t>
            </a:r>
            <a:r>
              <a:rPr lang="en-AU" dirty="0" smtClean="0"/>
              <a:t> for next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Reviewed status of various China NB proposals in SC6</a:t>
            </a:r>
          </a:p>
          <a:p>
            <a:pPr lvl="1"/>
            <a:r>
              <a:rPr lang="en-AU" dirty="0"/>
              <a:t>No known changes </a:t>
            </a:r>
            <a:r>
              <a:rPr lang="en-AU" dirty="0" smtClean="0"/>
              <a:t>to status for :</a:t>
            </a:r>
          </a:p>
          <a:p>
            <a:pPr lvl="2"/>
            <a:r>
              <a:rPr lang="en-AU" dirty="0" smtClean="0"/>
              <a:t>WAPI</a:t>
            </a:r>
          </a:p>
          <a:p>
            <a:pPr lvl="2"/>
            <a:r>
              <a:rPr lang="en-AU" dirty="0" smtClean="0"/>
              <a:t>TEPA-AC </a:t>
            </a:r>
          </a:p>
          <a:p>
            <a:pPr lvl="2"/>
            <a:r>
              <a:rPr lang="en-AU" dirty="0" err="1" smtClean="0"/>
              <a:t>TLSec</a:t>
            </a:r>
            <a:endParaRPr lang="en-AU" dirty="0" smtClean="0"/>
          </a:p>
          <a:p>
            <a:pPr lvl="2"/>
            <a:r>
              <a:rPr lang="en-AU" dirty="0" smtClean="0"/>
              <a:t>TAAA</a:t>
            </a:r>
          </a:p>
          <a:p>
            <a:pPr lvl="1"/>
            <a:r>
              <a:rPr lang="en-AU" dirty="0" smtClean="0"/>
              <a:t>IETF are now tracking </a:t>
            </a:r>
            <a:r>
              <a:rPr lang="en-AU" dirty="0" err="1" smtClean="0"/>
              <a:t>TISec</a:t>
            </a:r>
            <a:r>
              <a:rPr lang="en-AU" dirty="0" smtClean="0"/>
              <a:t> and may send representative to next SC6 meeting</a:t>
            </a:r>
          </a:p>
          <a:p>
            <a:pPr lvl="1"/>
            <a:r>
              <a:rPr lang="en-AU" dirty="0" err="1" smtClean="0"/>
              <a:t>Nufront</a:t>
            </a:r>
            <a:r>
              <a:rPr lang="en-AU" dirty="0" smtClean="0"/>
              <a:t> </a:t>
            </a:r>
            <a:r>
              <a:rPr lang="en-AU" dirty="0"/>
              <a:t>will present on EUHT and coexistence with 802.11 in </a:t>
            </a:r>
            <a:r>
              <a:rPr lang="en-AU" dirty="0" smtClean="0"/>
              <a:t>May in </a:t>
            </a:r>
            <a:r>
              <a:rPr lang="en-AU" dirty="0" smtClean="0"/>
              <a:t>Hawaii; possibly in SC?</a:t>
            </a:r>
            <a:endParaRPr lang="en-AU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4477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dirty="0" smtClean="0"/>
              <a:t>JTC1 SC focused on reporting on status updates &amp;  </a:t>
            </a:r>
            <a:r>
              <a:rPr lang="en-AU" dirty="0" err="1" smtClean="0"/>
              <a:t>prep’ing</a:t>
            </a:r>
            <a:r>
              <a:rPr lang="en-AU" dirty="0" smtClean="0"/>
              <a:t> for next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Prepared </a:t>
            </a:r>
            <a:r>
              <a:rPr lang="en-US" dirty="0"/>
              <a:t>for next SC6 meeting in June in Korea</a:t>
            </a:r>
          </a:p>
          <a:p>
            <a:pPr lvl="1"/>
            <a:r>
              <a:rPr lang="en-US" dirty="0" smtClean="0"/>
              <a:t>Reviewed agenda</a:t>
            </a:r>
          </a:p>
          <a:p>
            <a:pPr lvl="1"/>
            <a:r>
              <a:rPr lang="en-US" dirty="0" smtClean="0"/>
              <a:t>Empowered Bruce Kraemer as </a:t>
            </a:r>
            <a:r>
              <a:rPr lang="en-US" dirty="0" err="1" smtClean="0"/>
              <a:t>HoD</a:t>
            </a:r>
            <a:endParaRPr lang="en-US" dirty="0" smtClean="0"/>
          </a:p>
          <a:p>
            <a:pPr lvl="1"/>
            <a:r>
              <a:rPr lang="en-US" dirty="0" smtClean="0"/>
              <a:t>Completed contribution process for </a:t>
            </a:r>
            <a:r>
              <a:rPr lang="en-US" dirty="0"/>
              <a:t>SC6 </a:t>
            </a:r>
            <a:r>
              <a:rPr lang="en-US" dirty="0" smtClean="0"/>
              <a:t>NBs to “participate” in development &amp; maintenance of 802 standards</a:t>
            </a:r>
          </a:p>
          <a:p>
            <a:pPr lvl="2"/>
            <a:r>
              <a:rPr lang="en-US" dirty="0" smtClean="0"/>
              <a:t>11-12-1454r8 </a:t>
            </a:r>
            <a:r>
              <a:rPr lang="en-AU" dirty="0" smtClean="0"/>
              <a:t>will </a:t>
            </a:r>
            <a:r>
              <a:rPr lang="en-AU" dirty="0"/>
              <a:t>be considered by EC </a:t>
            </a:r>
            <a:endParaRPr lang="en-AU" dirty="0" smtClean="0"/>
          </a:p>
          <a:p>
            <a:pPr lvl="2"/>
            <a:r>
              <a:rPr lang="en-AU" dirty="0" smtClean="0"/>
              <a:t>Also discussed in 802.1 WG &amp; 802.3 WG</a:t>
            </a:r>
          </a:p>
          <a:p>
            <a:pPr lvl="1"/>
            <a:r>
              <a:rPr lang="en-US" dirty="0" smtClean="0"/>
              <a:t>Discussed a Swiss </a:t>
            </a:r>
            <a:r>
              <a:rPr lang="en-US" dirty="0"/>
              <a:t>NB </a:t>
            </a:r>
            <a:r>
              <a:rPr lang="en-US" dirty="0" smtClean="0"/>
              <a:t>“explanatory report” on the SC6 resolutions from Graz</a:t>
            </a:r>
          </a:p>
          <a:p>
            <a:pPr lvl="2"/>
            <a:r>
              <a:rPr lang="en-US" dirty="0"/>
              <a:t>F</a:t>
            </a:r>
            <a:r>
              <a:rPr lang="en-US" dirty="0" smtClean="0"/>
              <a:t>urther discussion and any action will occur in Hawaii</a:t>
            </a:r>
          </a:p>
          <a:p>
            <a:pPr lvl="1"/>
            <a:r>
              <a:rPr lang="en-US" dirty="0" smtClean="0"/>
              <a:t>Discussed a response to Swiss NB comparison of 802.1X and TEPA-AC</a:t>
            </a:r>
          </a:p>
          <a:p>
            <a:pPr lvl="2"/>
            <a:r>
              <a:rPr lang="en-US" dirty="0" smtClean="0"/>
              <a:t>Will be completed in Hawaii</a:t>
            </a:r>
            <a:endParaRPr lang="en-US" dirty="0"/>
          </a:p>
          <a:p>
            <a:pPr lvl="2"/>
            <a:endParaRPr lang="en-AU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5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28782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JTC1 SC have plans for May 13 in Hawaii focused on prep for SC6 meeting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844824"/>
            <a:ext cx="7772400" cy="4114800"/>
          </a:xfrm>
        </p:spPr>
        <p:txBody>
          <a:bodyPr/>
          <a:lstStyle/>
          <a:p>
            <a:r>
              <a:rPr lang="en-AU" dirty="0" smtClean="0"/>
              <a:t>Review status of liaisons to SC6</a:t>
            </a:r>
          </a:p>
          <a:p>
            <a:r>
              <a:rPr lang="en-AU" dirty="0"/>
              <a:t>Review status of </a:t>
            </a:r>
            <a:r>
              <a:rPr lang="en-AU" dirty="0" smtClean="0"/>
              <a:t>pre-ballots/ballots in SC6</a:t>
            </a:r>
          </a:p>
          <a:p>
            <a:pPr lvl="1"/>
            <a:r>
              <a:rPr lang="en-AU" dirty="0" smtClean="0"/>
              <a:t>802.11aa/ad/</a:t>
            </a:r>
            <a:r>
              <a:rPr lang="en-AU" dirty="0" err="1" smtClean="0"/>
              <a:t>ae</a:t>
            </a:r>
            <a:r>
              <a:rPr lang="en-AU" dirty="0" smtClean="0"/>
              <a:t>, 802.1X/AE/AS/AB/AR, 802.3</a:t>
            </a:r>
          </a:p>
          <a:p>
            <a:r>
              <a:rPr lang="en-AU" dirty="0" smtClean="0"/>
              <a:t>Prepare for SC6 meeting in June</a:t>
            </a:r>
          </a:p>
          <a:p>
            <a:pPr lvl="1"/>
            <a:r>
              <a:rPr lang="en-AU" dirty="0" smtClean="0"/>
              <a:t>Review </a:t>
            </a:r>
            <a:r>
              <a:rPr lang="en-AU" dirty="0"/>
              <a:t>final </a:t>
            </a:r>
            <a:r>
              <a:rPr lang="en-AU" dirty="0" smtClean="0"/>
              <a:t>agenda</a:t>
            </a:r>
          </a:p>
          <a:p>
            <a:pPr lvl="1"/>
            <a:r>
              <a:rPr lang="en-AU" dirty="0" smtClean="0"/>
              <a:t>Consider response to Swiss NB “explanatory report”</a:t>
            </a:r>
          </a:p>
          <a:p>
            <a:pPr lvl="1"/>
            <a:r>
              <a:rPr lang="en-AU" dirty="0"/>
              <a:t>C</a:t>
            </a:r>
            <a:r>
              <a:rPr lang="en-AU" dirty="0" smtClean="0"/>
              <a:t>omplete response comparison of 802.1X &amp;TEPA-AC</a:t>
            </a:r>
          </a:p>
          <a:p>
            <a:pPr lvl="1"/>
            <a:r>
              <a:rPr lang="en-AU" dirty="0"/>
              <a:t>Update table of status of IEEE 802 contributed ISO/IEC documents</a:t>
            </a:r>
          </a:p>
          <a:p>
            <a:pPr lvl="1"/>
            <a:r>
              <a:rPr lang="en-AU" dirty="0" smtClean="0"/>
              <a:t>Develop status information about 802.1/3/11 for SC6</a:t>
            </a:r>
          </a:p>
          <a:p>
            <a:pPr lvl="1"/>
            <a:r>
              <a:rPr lang="en-AU" dirty="0"/>
              <a:t>Liaise with IETF on </a:t>
            </a:r>
            <a:r>
              <a:rPr lang="en-AU" dirty="0" err="1" smtClean="0"/>
              <a:t>TISec</a:t>
            </a:r>
            <a:endParaRPr lang="en-AU" dirty="0" smtClean="0"/>
          </a:p>
          <a:p>
            <a:r>
              <a:rPr lang="en-AU" dirty="0" smtClean="0"/>
              <a:t>Possibly host </a:t>
            </a:r>
            <a:r>
              <a:rPr lang="en-AU" dirty="0" err="1" smtClean="0"/>
              <a:t>Nufront</a:t>
            </a:r>
            <a:r>
              <a:rPr lang="en-AU" dirty="0" smtClean="0"/>
              <a:t> presentation on EUHT</a:t>
            </a:r>
          </a:p>
          <a:p>
            <a:pPr lvl="1"/>
            <a:endParaRPr lang="en-AU" dirty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8E6A87E-5FBA-4D3B-9605-9E4EC033A3EA}" type="slidenum">
              <a:rPr lang="en-GB" smtClean="0"/>
              <a:pPr/>
              <a:t>6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5236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Motions for EC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256CE73-E7A4-4616-B4D0-747A45A65910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076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empowerment of the IEEE 802 HoD to the next SC6 meeting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from IEEE 802 JTC1 SC </a:t>
            </a:r>
          </a:p>
          <a:p>
            <a:pPr lvl="1"/>
            <a:r>
              <a:rPr lang="en-AU" i="1" dirty="0" smtClean="0"/>
              <a:t>The IEEE 802 JTC1 SC recommends that Bruce Kraemer be appointed as </a:t>
            </a:r>
            <a:r>
              <a:rPr lang="en-AU" i="1" dirty="0" err="1" smtClean="0"/>
              <a:t>HoD</a:t>
            </a:r>
            <a:r>
              <a:rPr lang="en-AU" i="1" dirty="0" smtClean="0"/>
              <a:t> of the IEEE 802 delegation to the SC6 meeting in June 2013 and be authorised to:</a:t>
            </a:r>
          </a:p>
          <a:p>
            <a:pPr lvl="2"/>
            <a:r>
              <a:rPr lang="en-AU" i="1" dirty="0" smtClean="0"/>
              <a:t>Appoint the IEEE 802 delegation</a:t>
            </a:r>
          </a:p>
          <a:p>
            <a:pPr lvl="2"/>
            <a:r>
              <a:rPr lang="en-AU" i="1" dirty="0" smtClean="0"/>
              <a:t>Approve any necessary submissions</a:t>
            </a:r>
          </a:p>
          <a:p>
            <a:pPr lvl="2"/>
            <a:r>
              <a:rPr lang="en-AU" i="1" dirty="0" smtClean="0"/>
              <a:t>Call any necessary preparation teleconferences</a:t>
            </a:r>
          </a:p>
          <a:p>
            <a:pPr lvl="1"/>
            <a:r>
              <a:rPr lang="en-AU" dirty="0" smtClean="0"/>
              <a:t>Result: 8/0/1</a:t>
            </a:r>
          </a:p>
          <a:p>
            <a:pPr lvl="2"/>
            <a:r>
              <a:rPr lang="en-AU" dirty="0" smtClean="0"/>
              <a:t>Abstain was Bruce Kraemer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SC recommends empowerment of the IEEE 802 HoD to the next SC6 meeting</a:t>
            </a:r>
            <a:endParaRPr lang="en-AU" dirty="0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 for consideration by IEEE 802 EC</a:t>
            </a:r>
          </a:p>
          <a:p>
            <a:pPr lvl="1"/>
            <a:r>
              <a:rPr lang="en-AU" i="1" dirty="0" smtClean="0"/>
              <a:t>The IEEE 802 SC appoints Bruce Kraemer as </a:t>
            </a:r>
            <a:r>
              <a:rPr lang="en-AU" i="1" dirty="0" err="1" smtClean="0"/>
              <a:t>HoD</a:t>
            </a:r>
            <a:r>
              <a:rPr lang="en-AU" i="1" dirty="0" smtClean="0"/>
              <a:t> of the IEEE 802 delegation to the SC6 meeting in June 2013 and authorises Mr Kraemer to:</a:t>
            </a:r>
          </a:p>
          <a:p>
            <a:pPr lvl="2"/>
            <a:r>
              <a:rPr lang="en-AU" i="1" dirty="0" smtClean="0"/>
              <a:t>Appoint the IEEE 802 delegation</a:t>
            </a:r>
          </a:p>
          <a:p>
            <a:pPr lvl="2"/>
            <a:r>
              <a:rPr lang="en-AU" i="1" dirty="0" smtClean="0"/>
              <a:t>Approve any necessary submissions</a:t>
            </a:r>
          </a:p>
          <a:p>
            <a:pPr lvl="2"/>
            <a:r>
              <a:rPr lang="en-AU" i="1" dirty="0" smtClean="0"/>
              <a:t>Call any necessary preparation teleconferences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r>
              <a:rPr lang="en-US" dirty="0" smtClean="0"/>
              <a:t>Mar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6BB9240-0DC1-482A-A2DF-F0C7F1E670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4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13923</TotalTime>
  <Words>1059</Words>
  <Application>Microsoft Office PowerPoint</Application>
  <PresentationFormat>On-screen Show (4:3)</PresentationFormat>
  <Paragraphs>162</Paragraphs>
  <Slides>15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802-11-Submission</vt:lpstr>
      <vt:lpstr>Document</vt:lpstr>
      <vt:lpstr>IEEE 802 JTC1 SC closing report (Mar 13)</vt:lpstr>
      <vt:lpstr>Abstract</vt:lpstr>
      <vt:lpstr>JTC1 SC focused on reporting on status updates &amp;  prep’ing for next SC6 meeting</vt:lpstr>
      <vt:lpstr>JTC1 SC focused on reporting on status updates &amp; prep’ing for next SC6 meeting</vt:lpstr>
      <vt:lpstr>JTC1 SC focused on reporting on status updates &amp;  prep’ing for next SC6 meeting</vt:lpstr>
      <vt:lpstr>JTC1 SC have plans for May 13 in Hawaii focused on prep for SC6 meeting</vt:lpstr>
      <vt:lpstr>Motions for EC</vt:lpstr>
      <vt:lpstr>The SC recommends empowerment of the IEEE 802 HoD to the next SC6 meeting</vt:lpstr>
      <vt:lpstr>The SC recommends empowerment of the IEEE 802 HoD to the next SC6 meeting</vt:lpstr>
      <vt:lpstr>The SC recommends a response to SC6’s requests for collaboration</vt:lpstr>
      <vt:lpstr>The SC recommends a response to SC6’s requests for collaboration</vt:lpstr>
      <vt:lpstr>The SC recommends approving the responses related to the 802.1X pre-ballot </vt:lpstr>
      <vt:lpstr>The SC recommends approving the responses related to the 802.1X pre-ballot  </vt:lpstr>
      <vt:lpstr>The SC recommends approving the responses related to the 802.1AE pre-ballot  </vt:lpstr>
      <vt:lpstr>The SC recommends approving the responses related to the 802.1AE pre-ballot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732</cp:revision>
  <cp:lastPrinted>1998-02-10T13:28:06Z</cp:lastPrinted>
  <dcterms:created xsi:type="dcterms:W3CDTF">2004-12-02T14:01:45Z</dcterms:created>
  <dcterms:modified xsi:type="dcterms:W3CDTF">2013-03-22T12:44:23Z</dcterms:modified>
</cp:coreProperties>
</file>