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9" r:id="rId3"/>
    <p:sldId id="257" r:id="rId4"/>
    <p:sldId id="366" r:id="rId5"/>
    <p:sldId id="316" r:id="rId6"/>
    <p:sldId id="337" r:id="rId7"/>
    <p:sldId id="367" r:id="rId8"/>
    <p:sldId id="368" r:id="rId9"/>
    <p:sldId id="369" r:id="rId10"/>
    <p:sldId id="356" r:id="rId11"/>
    <p:sldId id="3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solidFill>
                  <a:prstClr val="black"/>
                </a:solidFill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solidFill>
                  <a:prstClr val="black"/>
                </a:solidFill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solidFill>
                  <a:prstClr val="black"/>
                </a:solidFill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solidFill>
                  <a:prstClr val="black"/>
                </a:solidFill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solidFill>
                  <a:prstClr val="black"/>
                </a:solidFill>
                <a:cs typeface="ＭＳ Ｐゴシック" pitchFamily="-84" charset="-128"/>
              </a:rPr>
              <a:pPr/>
              <a:t>6</a:t>
            </a:fld>
            <a:endParaRPr lang="en-US" altLang="ja-JP">
              <a:solidFill>
                <a:prstClr val="black"/>
              </a:solidFill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prstClr val="black"/>
                </a:solidFill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prstClr val="black"/>
                </a:solidFill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solidFill>
                  <a:prstClr val="black"/>
                </a:solidFill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prstClr val="black"/>
                </a:solidFill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solidFill>
                  <a:prstClr val="black"/>
                </a:solidFill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solidFill>
                <a:prstClr val="black"/>
              </a:solidFill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Hiroshi Mano (ATRD Root Lab)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>
                <a:solidFill>
                  <a:srgbClr val="000000"/>
                </a:solidFill>
              </a:rPr>
              <a:t>Slide </a:t>
            </a:r>
            <a:fld id="{E275D85B-EEFE-A142-B02B-B9A3C45424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13/</a:t>
            </a:r>
            <a:r>
              <a:rPr kumimoji="0" lang="en-US" altLang="ja-JP" sz="1800" b="1" dirty="0" smtClean="0"/>
              <a:t>0382r0</a:t>
            </a:r>
            <a:endParaRPr kumimoji="0"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r>
              <a:rPr kumimoji="0" lang="en-US" smtClean="0">
                <a:solidFill>
                  <a:srgbClr val="000000"/>
                </a:solidFill>
                <a:ea typeface="+mn-ea"/>
                <a:cs typeface="+mn-cs"/>
              </a:rPr>
              <a:t>March 2013</a:t>
            </a:r>
            <a:endParaRPr kumimoji="0"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r>
              <a:rPr kumimoji="0" lang="en-US" altLang="ja-JP" smtClean="0">
                <a:solidFill>
                  <a:srgbClr val="000000"/>
                </a:solidFill>
                <a:ea typeface="+mn-ea"/>
                <a:cs typeface="+mn-cs"/>
              </a:rPr>
              <a:t>Hiroshi Mano (ATRD Root Lab)</a:t>
            </a:r>
            <a:endParaRPr kumimoji="0" lang="en-US" dirty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 eaLnBrk="0" hangingPunct="0">
              <a:defRPr/>
            </a:pPr>
            <a:r>
              <a:rPr kumimoji="0" lang="en-US" altLang="ja-JP">
                <a:solidFill>
                  <a:srgbClr val="000000"/>
                </a:solidFill>
                <a:ea typeface="+mn-ea"/>
                <a:cs typeface="+mn-cs"/>
              </a:rPr>
              <a:t>Slide </a:t>
            </a:r>
            <a:fld id="{B504787E-AE3C-CC4D-B314-7185A8D42722}" type="slidenum">
              <a:rPr kumimoji="0" lang="en-US" altLang="ja-JP">
                <a:solidFill>
                  <a:srgbClr val="000000"/>
                </a:solidFill>
                <a:ea typeface="+mn-ea"/>
                <a:cs typeface="+mn-cs"/>
              </a:rPr>
              <a:pPr eaLnBrk="0" hangingPunct="0">
                <a:defRPr/>
              </a:pPr>
              <a:t>‹#›</a:t>
            </a:fld>
            <a:endParaRPr kumimoji="0" lang="en-US" altLang="ja-JP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11378" y="332601"/>
            <a:ext cx="28341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altLang="ja-JP" sz="1800" b="1" dirty="0">
                <a:solidFill>
                  <a:srgbClr val="000000"/>
                </a:solidFill>
                <a:ea typeface="+mn-ea"/>
                <a:cs typeface="+mn-cs"/>
              </a:rPr>
              <a:t>doc.: IEEE 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+mn-ea"/>
                <a:cs typeface="+mn-cs"/>
              </a:rPr>
              <a:t>802.11-</a:t>
            </a:r>
            <a:r>
              <a:rPr kumimoji="0" lang="en-US" altLang="ja-JP" sz="1800" b="1" dirty="0" smtClean="0">
                <a:solidFill>
                  <a:srgbClr val="000000"/>
                </a:solidFill>
                <a:ea typeface="+mn-ea"/>
                <a:cs typeface="+mn-cs"/>
              </a:rPr>
              <a:t>13/0382r0</a:t>
            </a:r>
            <a:endParaRPr kumimoji="0" lang="en-US" altLang="ja-JP" sz="1800" b="1" dirty="0" smtClean="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endParaRPr lang="ja-JP" altLang="en-US">
              <a:solidFill>
                <a:srgbClr val="000000"/>
              </a:solidFill>
              <a:latin typeface="Times New Roman" charset="0"/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22-03-00ai-tgai-submission-list-orlando.xls" TargetMode="External"/><Relationship Id="rId4" Type="http://schemas.openxmlformats.org/officeDocument/2006/relationships/hyperlink" Target="https://mentor.ieee.org/802.11/dcn/13/11-13-0341-00-00ai-tgai-motion-straw-poll-march-2013-orlando.pptx" TargetMode="External"/><Relationship Id="rId5" Type="http://schemas.openxmlformats.org/officeDocument/2006/relationships/hyperlink" Target="https://mentor.ieee.org/802.11/dcn/13/11-13-0036-14-00ai-tgai-draft-review-combined-comments.xls" TargetMode="External"/><Relationship Id="rId6" Type="http://schemas.openxmlformats.org/officeDocument/2006/relationships/hyperlink" Target="https://mentor.ieee.org/802.11/dcn/13/11-13-0323-02-00ai-tgai-experimental-test-report-of-fils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321-02-00ai-tgai-agenda-march-2013-orland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-3-21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Orlando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IEEE 802.11 FILS TGai – </a:t>
            </a:r>
            <a:r>
              <a:rPr lang="en-US" altLang="ja-JP" sz="2800">
                <a:ea typeface="ＭＳ Ｐゴシック" pitchFamily="-65" charset="-128"/>
                <a:cs typeface="ＭＳ Ｐゴシック" pitchFamily="-65" charset="-128"/>
              </a:rPr>
              <a:t>Orland</a:t>
            </a:r>
            <a:r>
              <a:rPr lang="en-US" altLang="ja-JP" sz="2900">
                <a:ea typeface="ＭＳ Ｐゴシック" pitchFamily="-65" charset="-128"/>
                <a:cs typeface="ＭＳ Ｐゴシック" pitchFamily="-65" charset="-128"/>
              </a:rPr>
              <a:t> March 2013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Goals for the  Meeting: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minutes of past meeting and teleconference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Comment resolution to  volunteer  review comments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final technical contribution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Move to forward TGai call for comment   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Joint meeting with TGaq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Timeline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Teleconference schedule</a:t>
            </a:r>
          </a:p>
          <a:p>
            <a:pPr lvl="1"/>
            <a:r>
              <a:rPr lang="en-US" altLang="ja-JP" smtClean="0">
                <a:ea typeface="ＭＳ Ｐゴシック" pitchFamily="-65" charset="-128"/>
                <a:cs typeface="ＭＳ Ｐゴシック" pitchFamily="-65" charset="-128"/>
              </a:rPr>
              <a:t>Approve Plan for  May</a:t>
            </a:r>
            <a:endParaRPr lang="en-US" altLang="ja-JP" sz="2600" smtClean="0"/>
          </a:p>
          <a:p>
            <a:pPr lvl="1"/>
            <a:endParaRPr lang="en-US" altLang="ja-JP" sz="260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Review </a:t>
            </a:r>
            <a:r>
              <a:rPr lang="en-US" altLang="ja-JP" dirty="0" smtClean="0"/>
              <a:t>and approve </a:t>
            </a:r>
            <a:r>
              <a:rPr lang="en-US" altLang="ja-JP" dirty="0" smtClean="0"/>
              <a:t>January </a:t>
            </a:r>
            <a:r>
              <a:rPr lang="en-US" altLang="ja-JP" dirty="0" smtClean="0"/>
              <a:t>2013 Vancouver Session Minutes</a:t>
            </a:r>
          </a:p>
          <a:p>
            <a:pPr lvl="1"/>
            <a:r>
              <a:rPr lang="en-US" altLang="ja-JP" dirty="0" smtClean="0"/>
              <a:t>https://mentor.ieee.org/802.11/dcn/13/11-13-0182-01-00ai-january-2013-vancouver-session-minutes.doc</a:t>
            </a:r>
            <a:endParaRPr lang="en-US" altLang="ja-JP" dirty="0" smtClean="0"/>
          </a:p>
          <a:p>
            <a:r>
              <a:rPr lang="en-US" altLang="ja-JP" dirty="0" smtClean="0"/>
              <a:t>Review and approve </a:t>
            </a:r>
            <a:r>
              <a:rPr lang="en-US" altLang="ja-JP" dirty="0" smtClean="0"/>
              <a:t>January</a:t>
            </a:r>
            <a:r>
              <a:rPr lang="en-US" altLang="ja-JP" dirty="0" smtClean="0"/>
              <a:t>-March Teleconference Minutes </a:t>
            </a:r>
          </a:p>
          <a:p>
            <a:pPr lvl="1"/>
            <a:r>
              <a:rPr lang="en-US" altLang="ja-JP" dirty="0" smtClean="0"/>
              <a:t>https://mentor.ieee.org/802.11/dcn/13/11-13-0191-04-00ai-january-march-teleconference-minutes.doc</a:t>
            </a:r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8 regular slots and 1</a:t>
            </a:r>
            <a:r>
              <a:rPr lang="en-US" altLang="ja-JP" dirty="0" smtClean="0"/>
              <a:t> Joint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with </a:t>
            </a:r>
            <a:r>
              <a:rPr lang="en-US" altLang="ja-JP" dirty="0" err="1" smtClean="0"/>
              <a:t>TGaq</a:t>
            </a:r>
            <a:r>
              <a:rPr lang="en-US" altLang="ja-JP" dirty="0" smtClean="0"/>
              <a:t> </a:t>
            </a:r>
            <a:r>
              <a:rPr lang="en-US" altLang="ja-JP" dirty="0" smtClean="0"/>
              <a:t>were </a:t>
            </a:r>
            <a:r>
              <a:rPr lang="en-US" altLang="ja-JP" dirty="0" smtClean="0"/>
              <a:t>held.</a:t>
            </a:r>
          </a:p>
          <a:p>
            <a:r>
              <a:rPr lang="en-US" altLang="ja-JP" dirty="0" smtClean="0"/>
              <a:t>Experimental</a:t>
            </a:r>
            <a:r>
              <a:rPr lang="en-US" altLang="ja-JP" dirty="0" smtClean="0"/>
              <a:t>-test-report-of-</a:t>
            </a:r>
            <a:r>
              <a:rPr lang="en-US" altLang="ja-JP" dirty="0" smtClean="0"/>
              <a:t>FILS was reported 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6</a:t>
            </a:r>
            <a:r>
              <a:rPr lang="en-US" altLang="ja-JP" dirty="0" smtClean="0"/>
              <a:t>3</a:t>
            </a:r>
            <a:r>
              <a:rPr lang="en-US" altLang="ja-JP" dirty="0" smtClean="0"/>
              <a:t> unsolved </a:t>
            </a:r>
            <a:r>
              <a:rPr lang="en-US" altLang="ja-JP" dirty="0" smtClean="0"/>
              <a:t> </a:t>
            </a:r>
            <a:r>
              <a:rPr lang="en-US" altLang="ja-JP" dirty="0" smtClean="0"/>
              <a:t>open </a:t>
            </a:r>
            <a:r>
              <a:rPr lang="en-US" altLang="ja-JP" dirty="0" smtClean="0"/>
              <a:t>technical before this session.</a:t>
            </a:r>
            <a:endParaRPr lang="ja-JP" altLang="en-US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All  comments were re</a:t>
            </a:r>
            <a:r>
              <a:rPr lang="en-US" altLang="ja-JP" dirty="0" smtClean="0">
                <a:solidFill>
                  <a:srgbClr val="FF0000"/>
                </a:solidFill>
              </a:rPr>
              <a:t>solved.</a:t>
            </a:r>
          </a:p>
          <a:p>
            <a:r>
              <a:rPr lang="en-US" altLang="ja-JP" dirty="0" smtClean="0"/>
              <a:t>21 Technical </a:t>
            </a:r>
            <a:r>
              <a:rPr lang="en-US" altLang="ja-JP" dirty="0" smtClean="0"/>
              <a:t>motions (</a:t>
            </a:r>
            <a:r>
              <a:rPr lang="en-US" altLang="ja-JP" dirty="0" smtClean="0"/>
              <a:t> 20 </a:t>
            </a:r>
            <a:r>
              <a:rPr lang="en-US" altLang="ja-JP" dirty="0" smtClean="0"/>
              <a:t>passed/</a:t>
            </a:r>
            <a:r>
              <a:rPr lang="en-US" altLang="ja-JP" dirty="0" smtClean="0"/>
              <a:t> 1 </a:t>
            </a:r>
            <a:r>
              <a:rPr lang="en-US" altLang="ja-JP" dirty="0" smtClean="0"/>
              <a:t>failed</a:t>
            </a:r>
            <a:r>
              <a:rPr lang="en-US" altLang="ja-JP" dirty="0" smtClean="0"/>
              <a:t>)</a:t>
            </a:r>
            <a:endParaRPr lang="en-US" altLang="ja-JP" dirty="0" smtClean="0"/>
          </a:p>
          <a:p>
            <a:r>
              <a:rPr lang="en-US" altLang="ja-JP" dirty="0" smtClean="0"/>
              <a:t>Instructed </a:t>
            </a:r>
            <a:r>
              <a:rPr lang="en-US" altLang="ja-JP" dirty="0" smtClean="0"/>
              <a:t>editor to prepare draft 0.5 and incorporating these resolutions and,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approve </a:t>
            </a:r>
            <a:r>
              <a:rPr lang="en-US" altLang="ja-JP" dirty="0" smtClean="0">
                <a:solidFill>
                  <a:srgbClr val="FF0000"/>
                </a:solidFill>
              </a:rPr>
              <a:t>20 day peer review starting on/or after April 8th </a:t>
            </a:r>
            <a:r>
              <a:rPr lang="en-US" altLang="ja-JP" dirty="0" smtClean="0"/>
              <a:t>, 2013 to assist with producing an improved draft for working LB.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May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Task Group review of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draft</a:t>
            </a:r>
            <a:r>
              <a:rPr lang="en-US" altLang="ja-JP" sz="2800" dirty="0" smtClean="0"/>
              <a:t>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July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Slide </a:t>
            </a:r>
            <a:fld id="{E275D85B-EEFE-A142-B02B-B9A3C454243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Hiroshi Mano (ATRD Root Lab)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(no change)</a:t>
            </a:r>
            <a:endParaRPr lang="en-US" altLang="ja-JP" dirty="0" smtClean="0">
              <a:solidFill>
                <a:srgbClr val="FF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WG </a:t>
            </a:r>
            <a:r>
              <a:rPr lang="en-US" altLang="ja-JP" dirty="0" smtClean="0"/>
              <a:t>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Jul 13/ Nov13</a:t>
            </a:r>
          </a:p>
          <a:p>
            <a:pPr lvl="1"/>
            <a:r>
              <a:rPr lang="en-US" altLang="ja-JP" dirty="0" smtClean="0"/>
              <a:t>Form Sponsor Ballot Pool / Reform	            	Mar14</a:t>
            </a:r>
          </a:p>
          <a:p>
            <a:pPr lvl="1"/>
            <a:r>
              <a:rPr lang="en-US" altLang="ja-JP" dirty="0" smtClean="0"/>
              <a:t>MEC Done				Mar 14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Jul14/ Sep14		</a:t>
            </a:r>
          </a:p>
          <a:p>
            <a:pPr lvl="1"/>
            <a:r>
              <a:rPr lang="en-US" altLang="ja-JP" dirty="0" smtClean="0"/>
              <a:t>Final 802.11 WG Approval	                          	Nov14</a:t>
            </a:r>
          </a:p>
          <a:p>
            <a:pPr lvl="1"/>
            <a:r>
              <a:rPr lang="en-US" altLang="ja-JP" dirty="0" smtClean="0"/>
              <a:t>final or Conditional 802 EC Approval           	Nov14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Feb15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Slide </a:t>
            </a:r>
            <a:fld id="{E275D85B-EEFE-A142-B02B-B9A3C454243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Hiroshi Mano (ATRD Root Lab)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10:00 ET from  26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March 2013  until 21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May 2013.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pic>
        <p:nvPicPr>
          <p:cNvPr id="8" name="図 7" descr="スクリーンショット 2013-03-18 5.35.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24200"/>
            <a:ext cx="2699385" cy="3302000"/>
          </a:xfrm>
          <a:prstGeom prst="rect">
            <a:avLst/>
          </a:prstGeom>
        </p:spPr>
      </p:pic>
      <p:sp>
        <p:nvSpPr>
          <p:cNvPr id="9" name="日付プレースホルダ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March 2013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Slide </a:t>
            </a:r>
            <a:fld id="{E275D85B-EEFE-A142-B02B-B9A3C4542434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solidFill>
                  <a:srgbClr val="000000"/>
                </a:solidFill>
              </a:rPr>
              <a:t>Hiroshi Mano (ATRD Root Lab)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ja-JP" dirty="0" smtClean="0"/>
              <a:t>Reference </a:t>
            </a:r>
            <a:endParaRPr lang="ja-JP" altLang="en-US" dirty="0" smtClean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181100"/>
            <a:ext cx="8610600" cy="52197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Agenda /13-0321r2</a:t>
            </a:r>
          </a:p>
          <a:p>
            <a:pPr lvl="1"/>
            <a:r>
              <a:rPr lang="en-US" altLang="ja-JP" dirty="0" smtClean="0">
                <a:hlinkClick r:id="rId2"/>
              </a:rPr>
              <a:t>https://mentor.ieee.org/802.11/dcn/13/11-13-0321-02-00ai-tgai-agenda-march-2013-orland.pptx</a:t>
            </a:r>
            <a:endParaRPr lang="en-US" altLang="ja-JP" dirty="0" smtClean="0"/>
          </a:p>
          <a:p>
            <a:r>
              <a:rPr lang="en-US" altLang="ja-JP" dirty="0" smtClean="0"/>
              <a:t>Submission list / 13-0322r3</a:t>
            </a:r>
          </a:p>
          <a:p>
            <a:pPr lvl="1"/>
            <a:r>
              <a:rPr lang="en-US" altLang="ja-JP" dirty="0" smtClean="0">
                <a:hlinkClick r:id="rId3"/>
              </a:rPr>
              <a:t>https://mentor.ieee.org/802.11/dcn/13/11-13-0322-03-00ai-tgai-submission-list-orlando.xls</a:t>
            </a:r>
            <a:endParaRPr lang="en-US" altLang="ja-JP" dirty="0" smtClean="0"/>
          </a:p>
          <a:p>
            <a:r>
              <a:rPr lang="en-US" altLang="ja-JP" dirty="0" smtClean="0"/>
              <a:t>Motions / 13-0341r1</a:t>
            </a:r>
          </a:p>
          <a:p>
            <a:pPr lvl="1"/>
            <a:r>
              <a:rPr lang="en-US" altLang="ja-JP" dirty="0" smtClean="0">
                <a:hlinkClick r:id="rId4"/>
              </a:rPr>
              <a:t>https://mentor.ieee.org/802.11/dcn/13/11-13-0341-00-00ai-tgai-motion-straw-poll-march-2013-orlando.pptx</a:t>
            </a: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Draft Review Combined Comments 13-0036r14</a:t>
            </a:r>
          </a:p>
          <a:p>
            <a:pPr lvl="1"/>
            <a:r>
              <a:rPr lang="en-US" altLang="ja-JP" dirty="0" smtClean="0">
                <a:hlinkClick r:id="rId5"/>
              </a:rPr>
              <a:t>https://mentor.ieee.org/802.11/dcn/13/11-13-0036-14-00ai-tgai-draft-review-combined-comments.xls</a:t>
            </a:r>
            <a:endParaRPr lang="en-US" altLang="ja-JP" dirty="0" smtClean="0"/>
          </a:p>
          <a:p>
            <a:r>
              <a:rPr lang="en-US" altLang="ja-JP" dirty="0" smtClean="0"/>
              <a:t>Experimental-test-report-of-FILS /13-0323r2</a:t>
            </a:r>
          </a:p>
          <a:p>
            <a:pPr lvl="1"/>
            <a:r>
              <a:rPr lang="en-US" altLang="ja-JP" dirty="0" smtClean="0">
                <a:hlinkClick r:id="rId6"/>
              </a:rPr>
              <a:t>https://mentor.ieee.org/802.11/dcn/13/11-13-0323-02-00ai-tgai-experimental-test-report-of-</a:t>
            </a:r>
            <a:r>
              <a:rPr lang="en-US" altLang="ja-JP" dirty="0" smtClean="0">
                <a:hlinkClick r:id="rId6"/>
              </a:rPr>
              <a:t>fils.pptx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9329</TotalTime>
  <Words>894</Words>
  <Application>Microsoft Macintosh PowerPoint</Application>
  <PresentationFormat>画面に合わせる (4:3)</PresentationFormat>
  <Paragraphs>128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2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802-11-Submission</vt:lpstr>
      <vt:lpstr>1_802-11-Submission</vt:lpstr>
      <vt:lpstr>IEEE 802.11TGai Closing Report</vt:lpstr>
      <vt:lpstr>Abstract</vt:lpstr>
      <vt:lpstr>IEEE 802.11 FILS TGai – Orland March 2013</vt:lpstr>
      <vt:lpstr>Accomplishments  TGai  1/2</vt:lpstr>
      <vt:lpstr>Accomplishments  TGai  2/2</vt:lpstr>
      <vt:lpstr>Plan for May</vt:lpstr>
      <vt:lpstr>Time line of TGai (no change)</vt:lpstr>
      <vt:lpstr>Teleconference Schedule </vt:lpstr>
      <vt:lpstr>Reference 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2010 Closing Report</dc:title>
  <dc:subject/>
  <dc:creator>Hiroshi Mano</dc:creator>
  <cp:keywords/>
  <dc:description/>
  <cp:lastModifiedBy>真野 浩</cp:lastModifiedBy>
  <cp:revision>505</cp:revision>
  <cp:lastPrinted>1998-02-10T13:28:06Z</cp:lastPrinted>
  <dcterms:created xsi:type="dcterms:W3CDTF">2013-03-21T21:04:24Z</dcterms:created>
  <dcterms:modified xsi:type="dcterms:W3CDTF">2013-03-21T22:15:37Z</dcterms:modified>
  <cp:category/>
</cp:coreProperties>
</file>