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88" r:id="rId4"/>
    <p:sldId id="292" r:id="rId5"/>
    <p:sldId id="29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Mark Hamilton, Spectralink, Corp.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March </a:t>
            </a:r>
            <a:r>
              <a:rPr lang="en-US" sz="1800" b="1" dirty="0" smtClean="0"/>
              <a:t>2013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802.11-13/0366r0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115-03-0arc-considerations-on-ap-architectural-models.doc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 smtClean="0"/>
              <a:t>Mark Hamilton, </a:t>
            </a:r>
            <a:r>
              <a:rPr lang="en-US" dirty="0" smtClean="0"/>
              <a:t>Spectralink</a:t>
            </a:r>
            <a:r>
              <a:rPr lang="en-US" dirty="0" smtClean="0"/>
              <a:t>, Corp.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2013-03-20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7719842"/>
              </p:ext>
            </p:extLst>
          </p:nvPr>
        </p:nvGraphicFramePr>
        <p:xfrm>
          <a:off x="511175" y="2286000"/>
          <a:ext cx="7907338" cy="2649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ocument" r:id="rId4" imgW="8257888" imgH="2760161" progId="Word.Document.8">
                  <p:embed/>
                </p:oleObj>
              </mc:Choice>
              <mc:Fallback>
                <p:oleObj name="Document" r:id="rId4" imgW="8257888" imgH="276016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86000"/>
                        <a:ext cx="7907338" cy="2649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2013, </a:t>
            </a:r>
            <a:r>
              <a:rPr lang="en-US" dirty="0" smtClean="0"/>
              <a:t>Orlando</a:t>
            </a:r>
            <a:r>
              <a:rPr lang="en-US" dirty="0" smtClean="0"/>
              <a:t> </a:t>
            </a:r>
            <a:r>
              <a:rPr lang="en-US" dirty="0" smtClean="0"/>
              <a:t>meeting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924800" cy="51816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IETF/802 coordination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Reviewed RFC 4441 update.  </a:t>
            </a:r>
            <a:r>
              <a:rPr lang="en-US" dirty="0" smtClean="0">
                <a:ea typeface="ＭＳ Ｐゴシック" pitchFamily="34" charset="-128"/>
              </a:rPr>
              <a:t>Trying to balance between redundant with CBPs versus enough information here.</a:t>
            </a:r>
            <a:endParaRPr lang="en-US" dirty="0">
              <a:ea typeface="ＭＳ Ｐゴシック" pitchFamily="34" charset="-128"/>
            </a:endParaRP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Still open for comments – please get comments to Dorothy Stanley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Also, Operations Area working group has gotten submissions on CAPWAP, and will be considering.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dirty="0" smtClean="0"/>
              <a:t>Brief </a:t>
            </a:r>
            <a:r>
              <a:rPr lang="en-US" dirty="0" smtClean="0"/>
              <a:t>update on General Links (GLK SC) and 802.1 bridging discussions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Most presentations will be in Thursday AM1 joint session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>
                <a:ea typeface="ＭＳ Ｐゴシック" pitchFamily="34" charset="-128"/>
              </a:rPr>
              <a:t>Looks like changes are needed in 802.1AC, which will need a PAR</a:t>
            </a:r>
            <a:endParaRPr lang="en-US" dirty="0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802 Overview and Architecture Draft 1.6 </a:t>
            </a:r>
            <a:r>
              <a:rPr lang="en-US" dirty="0" smtClean="0"/>
              <a:t>sponsor ballot</a:t>
            </a: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Ballot deadline extended to Mar 22.  Some comments addressed this week, more on </a:t>
            </a:r>
            <a:r>
              <a:rPr lang="en-US" dirty="0" err="1" smtClean="0"/>
              <a:t>telecons</a:t>
            </a:r>
            <a:r>
              <a:rPr lang="en-US" dirty="0" smtClean="0"/>
              <a:t>. 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Reviewed 802.11 section (Annex B.2) and comments submitted.  Noted that PLCP/PMD split is being removed from 802.11, so need to describe potential changes in our architecture pictures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</a:t>
            </a:r>
            <a:r>
              <a:rPr lang="en-US" dirty="0" smtClean="0"/>
              <a:t>Completed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Architecture </a:t>
            </a:r>
            <a:r>
              <a:rPr lang="en-US" dirty="0" smtClean="0"/>
              <a:t>of APs/DS/Portals, and 802.1 concepts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Reviewed submission: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mentor.ieee.org/802.11/dcn/13/11-13-0115-03-0arc-considerations-on-ap-architectural-models.doc</a:t>
            </a:r>
            <a:r>
              <a:rPr lang="en-US" dirty="0" smtClean="0"/>
              <a:t> </a:t>
            </a: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Agreed 802.11 Figure 5-1 (</a:t>
            </a:r>
            <a:r>
              <a:rPr lang="en-US" dirty="0"/>
              <a:t>MAC data plane </a:t>
            </a:r>
            <a:r>
              <a:rPr lang="en-US" dirty="0" smtClean="0"/>
              <a:t>architecture) has issues and confusing parts.  Started work toward a proposed replacement.</a:t>
            </a: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Need to get clarification on all (architectural) interface points within 802.11 specification – all MAC-SAPs (are there more than one?), etc.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3200" dirty="0" smtClean="0"/>
              <a:t>Minutes are in 11-13/0367r0</a:t>
            </a:r>
            <a:endParaRPr lang="en-US" dirty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3200" dirty="0" smtClean="0"/>
              <a:t>Teleconferences:</a:t>
            </a: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None expected, if needed, will schedule with 10 days notice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363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2013 Goals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One meeting slot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Continue discussion on architectural model for AP (and DS and Portal) and where MAC-SAP interface(s) appear, and how this relates to the 802.1 concepts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 O&amp;A sponsor ballot, as appropriate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IETF/802 RFC 4441, as appropriate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902</TotalTime>
  <Words>414</Words>
  <Application>Microsoft Office PowerPoint</Application>
  <PresentationFormat>On-screen Show (4:3)</PresentationFormat>
  <Paragraphs>62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Microsoft Word 97 - 2003 Document</vt:lpstr>
      <vt:lpstr>ARC Closing Report </vt:lpstr>
      <vt:lpstr>Abstract</vt:lpstr>
      <vt:lpstr>Work Completed</vt:lpstr>
      <vt:lpstr>Work Completed (cont)</vt:lpstr>
      <vt:lpstr>March 2013 Goals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73</cp:revision>
  <cp:lastPrinted>1998-02-10T13:28:06Z</cp:lastPrinted>
  <dcterms:created xsi:type="dcterms:W3CDTF">2009-07-15T16:38:20Z</dcterms:created>
  <dcterms:modified xsi:type="dcterms:W3CDTF">2013-03-21T03:58:26Z</dcterms:modified>
</cp:coreProperties>
</file>