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359" r:id="rId4"/>
    <p:sldId id="361" r:id="rId5"/>
    <p:sldId id="360" r:id="rId6"/>
    <p:sldId id="362" r:id="rId7"/>
    <p:sldId id="363" r:id="rId8"/>
    <p:sldId id="358" r:id="rId9"/>
    <p:sldId id="349" r:id="rId10"/>
  </p:sldIdLst>
  <p:sldSz cx="9144000" cy="6858000" type="screen4x3"/>
  <p:notesSz cx="9280525" cy="6934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ngping 66059" initials="f6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FF717A"/>
    <a:srgbClr val="7394FF"/>
    <a:srgbClr val="FFA264"/>
    <a:srgbClr val="FFFA4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0703" autoAdjust="0"/>
  </p:normalViewPr>
  <p:slideViewPr>
    <p:cSldViewPr snapToObjects="1">
      <p:cViewPr varScale="1">
        <p:scale>
          <a:sx n="65" d="100"/>
          <a:sy n="65" d="100"/>
        </p:scale>
        <p:origin x="-8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118" d="100"/>
          <a:sy n="118" d="100"/>
        </p:scale>
        <p:origin x="-2274" y="-96"/>
      </p:cViewPr>
      <p:guideLst>
        <p:guide orient="horz" pos="2184"/>
        <p:guide pos="2923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54065" y="76348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0602" y="76348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05064" y="6711205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78332" y="6711205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928479" y="289419"/>
            <a:ext cx="74235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928478" y="6711205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928478" y="6702902"/>
            <a:ext cx="7629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11432" y="1704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5361" y="170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1475" y="523875"/>
            <a:ext cx="3457575" cy="2592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554" y="3293924"/>
            <a:ext cx="6807418" cy="312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294532" y="6713578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81563" y="671357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968846" y="6713578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968846" y="6712391"/>
            <a:ext cx="73428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866862" y="221809"/>
            <a:ext cx="75468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84155" y="6713578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1475" y="523875"/>
            <a:ext cx="3457575" cy="2592388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2013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dirty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March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64500" y="6475413"/>
            <a:ext cx="4794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344988" y="332601"/>
            <a:ext cx="4113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IEEE </a:t>
            </a:r>
            <a:r>
              <a:rPr lang="en-US" altLang="ja-JP" sz="1800" b="1" dirty="0" smtClean="0">
                <a:latin typeface="Times New Roman" charset="0"/>
                <a:ea typeface="+mn-ea"/>
              </a:rPr>
              <a:t>802.</a:t>
            </a:r>
            <a:r>
              <a:rPr lang="en-US" sz="1800" b="1" dirty="0" smtClean="0"/>
              <a:t>11-13-0365-00-01ai</a:t>
            </a:r>
            <a:endParaRPr lang="en-US" altLang="ja-JP" sz="1800" b="1" dirty="0">
              <a:latin typeface="Times New Roman" charset="0"/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46094780"/>
              </p:ext>
            </p:extLst>
          </p:nvPr>
        </p:nvGraphicFramePr>
        <p:xfrm>
          <a:off x="609600" y="2362200"/>
          <a:ext cx="7924800" cy="193992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Name</a:t>
                      </a:r>
                      <a:endParaRPr kumimoji="1" lang="ja-JP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Phone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email</a:t>
                      </a:r>
                      <a:endParaRPr kumimoji="1" lang="ja-JP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George Calcev</a:t>
                      </a:r>
                      <a:endParaRPr kumimoji="0" lang="zh-CN" altLang="zh-CN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Huawei</a:t>
                      </a:r>
                      <a:r>
                        <a:rPr kumimoji="0" lang="en-US" altLang="ko-K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 Technologies Co.</a:t>
                      </a: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, Ltd.</a:t>
                      </a:r>
                      <a:endParaRPr kumimoji="0" lang="ko-KR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George.Calcev@huawei.com</a:t>
                      </a:r>
                      <a:endParaRPr kumimoji="0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CN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PMingLiU" pitchFamily="18" charset="-12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/>
                      </a:r>
                      <a:b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</a:br>
                      <a:endParaRPr kumimoji="0" lang="zh-CN" altLang="zh-CN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en-US" altLang="ja-JP" dirty="0" err="1" smtClean="0">
                <a:ea typeface="MS PGothic" pitchFamily="34" charset="-128"/>
              </a:rPr>
              <a:t>TGai</a:t>
            </a:r>
            <a:r>
              <a:rPr lang="en-US" altLang="ja-JP" dirty="0" smtClean="0">
                <a:ea typeface="MS PGothic" pitchFamily="34" charset="-128"/>
              </a:rPr>
              <a:t> </a:t>
            </a:r>
            <a:r>
              <a:rPr lang="en-US" altLang="ja-JP" dirty="0" smtClean="0">
                <a:ea typeface="MS PGothic" pitchFamily="34" charset="-128"/>
              </a:rPr>
              <a:t>FILS: GAS/ANQP Signaling Reduction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2088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2013</a:t>
            </a:r>
            <a:endParaRPr lang="en-US" altLang="ja-JP" dirty="0" smtClean="0"/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dirty="0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dirty="0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040244" y="6475413"/>
            <a:ext cx="1503681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George Calcev</a:t>
            </a:r>
            <a:r>
              <a:rPr lang="en-US" altLang="ja-JP" dirty="0" smtClean="0"/>
              <a:t>, </a:t>
            </a:r>
            <a:r>
              <a:rPr lang="en-US" altLang="ja-JP" dirty="0" smtClean="0"/>
              <a:t>Huawei.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Signaling Storm in Specification Framework Document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8026156" y="6475413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err="1" smtClean="0"/>
              <a:t>Huawei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9" name="日付プレースホルダ 3"/>
          <p:cNvSpPr txBox="1">
            <a:spLocks/>
          </p:cNvSpPr>
          <p:nvPr/>
        </p:nvSpPr>
        <p:spPr bwMode="auto">
          <a:xfrm>
            <a:off x="685800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Nov 2012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8788" y="1790003"/>
            <a:ext cx="7772400" cy="468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n-US" sz="2400" dirty="0" smtClean="0"/>
              <a:t>The </a:t>
            </a:r>
            <a:r>
              <a:rPr lang="en-US" sz="2400" dirty="0" smtClean="0"/>
              <a:t>802.11ai Specification </a:t>
            </a:r>
            <a:r>
              <a:rPr lang="en-US" sz="2400" dirty="0" smtClean="0"/>
              <a:t>Framework Document </a:t>
            </a:r>
            <a:r>
              <a:rPr lang="en-US" sz="2400" dirty="0" smtClean="0"/>
              <a:t>addresses </a:t>
            </a:r>
            <a:r>
              <a:rPr lang="en-US" sz="2400" dirty="0" smtClean="0"/>
              <a:t>the signaling storms before </a:t>
            </a:r>
            <a:r>
              <a:rPr lang="en-US" sz="2400" dirty="0" smtClean="0"/>
              <a:t>association such as Probe Request/Response</a:t>
            </a:r>
            <a:endParaRPr lang="en-US" sz="2400" dirty="0" smtClean="0"/>
          </a:p>
          <a:p>
            <a:endParaRPr lang="fi-FI" sz="2400" b="1" dirty="0" smtClean="0"/>
          </a:p>
          <a:p>
            <a:r>
              <a:rPr lang="fi-FI" sz="2400" b="1" dirty="0" smtClean="0">
                <a:solidFill>
                  <a:schemeClr val="accent2"/>
                </a:solidFill>
              </a:rPr>
              <a:t>”Data </a:t>
            </a:r>
            <a:r>
              <a:rPr lang="fi-FI" sz="2400" b="1" dirty="0" smtClean="0">
                <a:solidFill>
                  <a:schemeClr val="accent2"/>
                </a:solidFill>
              </a:rPr>
              <a:t>Storms (11-12/0907r10)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r>
              <a:rPr lang="fi-FI" sz="2400" dirty="0" smtClean="0">
                <a:solidFill>
                  <a:schemeClr val="accent2"/>
                </a:solidFill>
              </a:rPr>
              <a:t>The proposal shall include method(s) for mitigating Probe Request/Response </a:t>
            </a:r>
            <a:r>
              <a:rPr lang="fi-FI" sz="2400" dirty="0" smtClean="0">
                <a:solidFill>
                  <a:schemeClr val="accent2"/>
                </a:solidFill>
              </a:rPr>
              <a:t>storms”</a:t>
            </a:r>
          </a:p>
          <a:p>
            <a:endParaRPr lang="fi-FI" sz="2400" dirty="0" smtClean="0"/>
          </a:p>
          <a:p>
            <a:r>
              <a:rPr lang="en-US" sz="2400" dirty="0" smtClean="0"/>
              <a:t>However,  before association other signaling,  related to the network discovery and selection, may take place as specified by 802.11u amendment</a:t>
            </a:r>
            <a:endParaRPr lang="en-US" sz="2400" dirty="0" smtClean="0"/>
          </a:p>
          <a:p>
            <a:r>
              <a:rPr lang="fi-FI" sz="2400" dirty="0" smtClean="0"/>
              <a:t> </a:t>
            </a:r>
            <a:endParaRPr lang="en-US" sz="2400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CA" sz="2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Request/Response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81100" y="1752600"/>
            <a:ext cx="6781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ANQP Request/Response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788" y="1752600"/>
            <a:ext cx="7772400" cy="4114800"/>
          </a:xfrm>
        </p:spPr>
        <p:txBody>
          <a:bodyPr/>
          <a:lstStyle/>
          <a:p>
            <a:r>
              <a:rPr lang="en-US" dirty="0" smtClean="0"/>
              <a:t>Used by a STA to select the network for association purpose</a:t>
            </a:r>
          </a:p>
          <a:p>
            <a:r>
              <a:rPr lang="en-US" dirty="0" smtClean="0"/>
              <a:t>The GAS Request are </a:t>
            </a:r>
            <a:r>
              <a:rPr lang="en-US" dirty="0" err="1" smtClean="0"/>
              <a:t>unicast</a:t>
            </a:r>
            <a:r>
              <a:rPr lang="en-US" dirty="0" smtClean="0"/>
              <a:t> messages sent by a STA to an AP before association after the AP was discovered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unicast</a:t>
            </a:r>
            <a:r>
              <a:rPr lang="en-US" dirty="0" smtClean="0"/>
              <a:t> GAS Request/Response carry ANQP Request/Response messages</a:t>
            </a:r>
          </a:p>
          <a:p>
            <a:r>
              <a:rPr lang="en-US" dirty="0" smtClean="0"/>
              <a:t>The ANQP element as defined today cannot be carried in any other frames</a:t>
            </a:r>
          </a:p>
          <a:p>
            <a:r>
              <a:rPr lang="en-US" dirty="0" smtClean="0"/>
              <a:t>Example of </a:t>
            </a:r>
            <a:r>
              <a:rPr lang="en-US" dirty="0" smtClean="0"/>
              <a:t>ANQP elements: Roaming Consortium, Domain </a:t>
            </a:r>
            <a:r>
              <a:rPr lang="en-US" dirty="0" smtClean="0"/>
              <a:t>Name, </a:t>
            </a:r>
            <a:r>
              <a:rPr lang="en-US" dirty="0" smtClean="0"/>
              <a:t>Network Authentication </a:t>
            </a:r>
            <a:r>
              <a:rPr lang="en-US" dirty="0" smtClean="0"/>
              <a:t>Type, </a:t>
            </a:r>
            <a:r>
              <a:rPr lang="en-US" dirty="0" smtClean="0"/>
              <a:t>IP Address Type Availability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ANQP Request/Response Adds to Probe Request/Response Signaling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54088" y="1931204"/>
            <a:ext cx="6781800" cy="410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Arrow Connector 15"/>
          <p:cNvCxnSpPr/>
          <p:nvPr/>
        </p:nvCxnSpPr>
        <p:spPr bwMode="auto">
          <a:xfrm flipV="1">
            <a:off x="1878968" y="2968140"/>
            <a:ext cx="2270577" cy="2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 bwMode="auto">
          <a:xfrm flipH="1">
            <a:off x="1878968" y="3352190"/>
            <a:ext cx="2270577" cy="0"/>
          </a:xfrm>
          <a:prstGeom prst="straightConnector1">
            <a:avLst/>
          </a:prstGeom>
          <a:ln>
            <a:headEnd type="none" w="sm" len="sm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536535" y="2691141"/>
            <a:ext cx="1228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Probe Request</a:t>
            </a:r>
            <a:endParaRPr lang="en-US" sz="1400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2688935" y="3075191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Probe Response</a:t>
            </a:r>
            <a:endParaRPr lang="en-US" sz="1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ANQP Request/Response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order to speed its response, the AP may cache the static ANQP elements locally </a:t>
            </a:r>
            <a:endParaRPr lang="en-US" dirty="0" smtClean="0"/>
          </a:p>
          <a:p>
            <a:r>
              <a:rPr lang="en-US" dirty="0" smtClean="0"/>
              <a:t>If multiple stations try to access the network at the same time there is a flurry of Probe Request/Response and ANQP Request/Response messages</a:t>
            </a:r>
          </a:p>
          <a:p>
            <a:r>
              <a:rPr lang="en-US" dirty="0" smtClean="0"/>
              <a:t>Because the GAS Request/Response are </a:t>
            </a:r>
            <a:r>
              <a:rPr lang="en-US" dirty="0" err="1" smtClean="0"/>
              <a:t>unicast</a:t>
            </a:r>
            <a:r>
              <a:rPr lang="en-US" dirty="0" smtClean="0"/>
              <a:t> message multiple stations could ask for the same ANQP elements</a:t>
            </a:r>
          </a:p>
          <a:p>
            <a:r>
              <a:rPr lang="en-US" dirty="0" smtClean="0"/>
              <a:t>ANQP Request/Response messages add additional delay to the association process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Signaling Storm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ANQP (GAS) signaling storm could be mitigated by providing the ANQP elements prior to GAS request for instance in Probe Response or Beacons</a:t>
            </a:r>
          </a:p>
          <a:p>
            <a:r>
              <a:rPr lang="en-US" dirty="0" smtClean="0"/>
              <a:t>Examples of mitigation:</a:t>
            </a:r>
          </a:p>
          <a:p>
            <a:pPr lvl="1"/>
            <a:r>
              <a:rPr lang="en-US" dirty="0" smtClean="0"/>
              <a:t> A STA could indicate in Probe Request via a bit map the ANQP elements requested, the AP could provide this information in Probe Response via ANQP information elements (IE)</a:t>
            </a:r>
          </a:p>
          <a:p>
            <a:pPr lvl="1"/>
            <a:r>
              <a:rPr lang="en-US" dirty="0" smtClean="0"/>
              <a:t>An AP could provide proactively ANQP IE  in some broadcast messages when the rate of  ANQP requests for a particular ANQP element is high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March 2013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</a:t>
            </a:r>
            <a:r>
              <a:rPr lang="en-US" altLang="zh-CN" dirty="0" smtClean="0"/>
              <a:t>Poll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01738" indent="-1201738">
              <a:spcAft>
                <a:spcPts val="600"/>
              </a:spcAft>
              <a:buNone/>
            </a:pPr>
            <a:r>
              <a:rPr lang="en-US" altLang="zh-CN" dirty="0" smtClean="0"/>
              <a:t> Straw-Poll-1: </a:t>
            </a:r>
          </a:p>
          <a:p>
            <a:pPr marL="0" indent="0">
              <a:spcAft>
                <a:spcPts val="600"/>
              </a:spcAft>
            </a:pPr>
            <a:r>
              <a:rPr lang="en-US" altLang="zh-CN" dirty="0" smtClean="0"/>
              <a:t>Do you support </a:t>
            </a:r>
            <a:r>
              <a:rPr lang="en-US" altLang="zh-CN" dirty="0" smtClean="0"/>
              <a:t> </a:t>
            </a:r>
            <a:r>
              <a:rPr lang="en-US" altLang="zh-CN" dirty="0" smtClean="0"/>
              <a:t>to include in SFD Section</a:t>
            </a:r>
            <a:r>
              <a:rPr lang="en-US" altLang="zh-CN" dirty="0" smtClean="0"/>
              <a:t> </a:t>
            </a:r>
            <a:r>
              <a:rPr lang="fi-FI" dirty="0" smtClean="0"/>
              <a:t>Data </a:t>
            </a:r>
            <a:r>
              <a:rPr lang="fi-FI" dirty="0" smtClean="0"/>
              <a:t>Storms (11-12/0907r10</a:t>
            </a:r>
            <a:r>
              <a:rPr lang="fi-FI" dirty="0" smtClean="0"/>
              <a:t>):</a:t>
            </a:r>
            <a:endParaRPr lang="en-US" dirty="0" smtClean="0"/>
          </a:p>
          <a:p>
            <a:pPr>
              <a:spcAft>
                <a:spcPts val="600"/>
              </a:spcAft>
              <a:buNone/>
            </a:pPr>
            <a:r>
              <a:rPr lang="fi-FI" sz="2000" dirty="0" smtClean="0"/>
              <a:t>Tgai specification should </a:t>
            </a:r>
            <a:r>
              <a:rPr lang="fi-FI" sz="2000" dirty="0" smtClean="0"/>
              <a:t>include method(s) for mitigating </a:t>
            </a:r>
            <a:r>
              <a:rPr lang="fi-FI" sz="2000" dirty="0" smtClean="0"/>
              <a:t>GAS/ANQP signaling storm before association</a:t>
            </a:r>
            <a:endParaRPr lang="en-US" altLang="zh-CN" sz="2000" dirty="0" smtClean="0"/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endParaRPr lang="en-US" altLang="zh-CN" sz="2000" dirty="0" smtClean="0"/>
          </a:p>
          <a:p>
            <a:pPr>
              <a:spcAft>
                <a:spcPts val="600"/>
              </a:spcAft>
            </a:pPr>
            <a:r>
              <a:rPr lang="en-US" altLang="zh-CN" sz="2000" dirty="0" smtClean="0"/>
              <a:t>Result    </a:t>
            </a:r>
            <a:r>
              <a:rPr lang="en-US" altLang="zh-CN" sz="2000" u="sng" dirty="0" smtClean="0"/>
              <a:t>Yes                </a:t>
            </a:r>
            <a:r>
              <a:rPr lang="en-US" altLang="zh-CN" sz="2000" dirty="0" smtClean="0"/>
              <a:t>    </a:t>
            </a:r>
            <a:r>
              <a:rPr lang="en-US" altLang="zh-CN" sz="2000" u="sng" dirty="0" smtClean="0"/>
              <a:t>No               </a:t>
            </a:r>
            <a:r>
              <a:rPr lang="en-US" altLang="zh-CN" sz="2000" dirty="0" smtClean="0"/>
              <a:t>      </a:t>
            </a:r>
            <a:r>
              <a:rPr lang="en-US" altLang="zh-CN" sz="2000" u="sng" dirty="0" smtClean="0"/>
              <a:t>Abstain</a:t>
            </a:r>
            <a:r>
              <a:rPr lang="en-US" altLang="zh-CN" sz="2000" dirty="0" smtClean="0"/>
              <a:t>_______________</a:t>
            </a:r>
          </a:p>
          <a:p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Nov 2012</a:t>
            </a:r>
            <a:endParaRPr lang="en-US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IEEE </a:t>
            </a:r>
            <a:r>
              <a:rPr lang="en-CA" dirty="0" smtClean="0"/>
              <a:t>802.11 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Huawei</a:t>
            </a: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66066</TotalTime>
  <Words>443</Words>
  <Application>Microsoft Office PowerPoint</Application>
  <PresentationFormat>On-screen Show (4:3)</PresentationFormat>
  <Paragraphs>87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 TGai FILS: GAS/ANQP Signaling Reduction</vt:lpstr>
      <vt:lpstr>Signaling Storm in Specification Framework Document</vt:lpstr>
      <vt:lpstr>GAS Request/Response</vt:lpstr>
      <vt:lpstr>ANQP Request/Response</vt:lpstr>
      <vt:lpstr>ANQP Request/Response Adds to Probe Request/Response Signaling</vt:lpstr>
      <vt:lpstr>ANQP Request/Response Problem</vt:lpstr>
      <vt:lpstr>Signaling Storm Mitigation</vt:lpstr>
      <vt:lpstr>Straw Poll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G00725861</cp:lastModifiedBy>
  <cp:revision>4471</cp:revision>
  <cp:lastPrinted>1998-02-10T13:28:06Z</cp:lastPrinted>
  <dcterms:created xsi:type="dcterms:W3CDTF">2011-07-17T04:42:17Z</dcterms:created>
  <dcterms:modified xsi:type="dcterms:W3CDTF">2013-03-21T13:02:42Z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(3)02fPBxpNSJTtn4gwoVd+M+Ft3yzQWHAorVh98dhL4UPLvzYkQR2IlJROoVH30J2AliRn2uiK
cdspj0vWMgOuRvOcgpO6TSH1bKjlTItOJnI4CLQ7p6a/F1Am86tyMC2uodJf22T6f/igXB6i
olAyqnzFz/E+JON8KQfqfsyfCQTCNa8ifCR/P2am4WxGjK9g5g+ZXVndPPDcIoKb7Jj7MC27
wBJBHUUw1L2QRbWk9oX+U</vt:lpwstr>
  </property>
  <property fmtid="{D5CDD505-2E9C-101B-9397-08002B2CF9AE}" pid="3" name="_ms_pID_7253431">
    <vt:lpwstr>Pu9qRzLIkJZM9kykQAqNZeQUeC4v/HjaQud3s0AqwsSTvIv9QPN
lCcTGjuicPozBwNTR3TwBR5fztUZf+8E7C+9po/uCZ9KWQgYfpYbxJFEVTcG4X68iSmSUcvU
RnRSSKgGTxDZnr94GO6yrwXY/BIs16ilWY6RkiEexfnrIT77LAx6DEC+Yhh9NiSdxOeB6ww4
Vw0rJk1/GwEB2HccIr0eyTvQTJxSJuDu6Sra44uJ1g</vt:lpwstr>
  </property>
  <property fmtid="{D5CDD505-2E9C-101B-9397-08002B2CF9AE}" pid="4" name="_ms_pID_7253432">
    <vt:lpwstr>tnZGtMmqbmP1cKuxyd2Vms1Saa21wn
6TM5JPbBJ5rC+QoGfsFEMrnE9mRzioBEdUn0KWah8hKnApoS42aAPzCP3yMLBUAH1HCV32av</vt:lpwstr>
  </property>
  <property fmtid="{D5CDD505-2E9C-101B-9397-08002B2CF9AE}" pid="5" name="sflag">
    <vt:lpwstr>1363592277</vt:lpwstr>
  </property>
</Properties>
</file>